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2"/>
  </p:notesMasterIdLst>
  <p:handoutMasterIdLst>
    <p:handoutMasterId r:id="rId63"/>
  </p:handoutMasterIdLst>
  <p:sldIdLst>
    <p:sldId id="265" r:id="rId5"/>
    <p:sldId id="310" r:id="rId6"/>
    <p:sldId id="580" r:id="rId7"/>
    <p:sldId id="320" r:id="rId8"/>
    <p:sldId id="459" r:id="rId9"/>
    <p:sldId id="546" r:id="rId10"/>
    <p:sldId id="545" r:id="rId11"/>
    <p:sldId id="549" r:id="rId12"/>
    <p:sldId id="551" r:id="rId13"/>
    <p:sldId id="533" r:id="rId14"/>
    <p:sldId id="550" r:id="rId15"/>
    <p:sldId id="567" r:id="rId16"/>
    <p:sldId id="569" r:id="rId17"/>
    <p:sldId id="570" r:id="rId18"/>
    <p:sldId id="571" r:id="rId19"/>
    <p:sldId id="572" r:id="rId20"/>
    <p:sldId id="566" r:id="rId21"/>
    <p:sldId id="575" r:id="rId22"/>
    <p:sldId id="574" r:id="rId23"/>
    <p:sldId id="576" r:id="rId24"/>
    <p:sldId id="607" r:id="rId25"/>
    <p:sldId id="555" r:id="rId26"/>
    <p:sldId id="578" r:id="rId27"/>
    <p:sldId id="554" r:id="rId28"/>
    <p:sldId id="577" r:id="rId29"/>
    <p:sldId id="553" r:id="rId30"/>
    <p:sldId id="581" r:id="rId31"/>
    <p:sldId id="560" r:id="rId32"/>
    <p:sldId id="588" r:id="rId33"/>
    <p:sldId id="561" r:id="rId34"/>
    <p:sldId id="589" r:id="rId35"/>
    <p:sldId id="590" r:id="rId36"/>
    <p:sldId id="591" r:id="rId37"/>
    <p:sldId id="562" r:id="rId38"/>
    <p:sldId id="592" r:id="rId39"/>
    <p:sldId id="579" r:id="rId40"/>
    <p:sldId id="594" r:id="rId41"/>
    <p:sldId id="595" r:id="rId42"/>
    <p:sldId id="596" r:id="rId43"/>
    <p:sldId id="563" r:id="rId44"/>
    <p:sldId id="593" r:id="rId45"/>
    <p:sldId id="608" r:id="rId46"/>
    <p:sldId id="564" r:id="rId47"/>
    <p:sldId id="597" r:id="rId48"/>
    <p:sldId id="556" r:id="rId49"/>
    <p:sldId id="585" r:id="rId50"/>
    <p:sldId id="557" r:id="rId51"/>
    <p:sldId id="586" r:id="rId52"/>
    <p:sldId id="587" r:id="rId53"/>
    <p:sldId id="559" r:id="rId54"/>
    <p:sldId id="598" r:id="rId55"/>
    <p:sldId id="601" r:id="rId56"/>
    <p:sldId id="606" r:id="rId57"/>
    <p:sldId id="583" r:id="rId58"/>
    <p:sldId id="584" r:id="rId59"/>
    <p:sldId id="599" r:id="rId60"/>
    <p:sldId id="455" r:id="rId61"/>
  </p:sldIdLst>
  <p:sldSz cx="12188825" cy="6858000"/>
  <p:notesSz cx="6858000" cy="9144000"/>
  <p:custDataLst>
    <p:tags r:id="rId6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71F"/>
    <a:srgbClr val="424242"/>
    <a:srgbClr val="5E5E5E"/>
    <a:srgbClr val="3E3C33"/>
    <a:srgbClr val="42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12" autoAdjust="0"/>
    <p:restoredTop sz="94629" autoAdjust="0"/>
  </p:normalViewPr>
  <p:slideViewPr>
    <p:cSldViewPr showGuides="1">
      <p:cViewPr varScale="1">
        <p:scale>
          <a:sx n="115" d="100"/>
          <a:sy n="115" d="100"/>
        </p:scale>
        <p:origin x="208" y="86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ags" Target="tags/tag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10/26/18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10/26/18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10/26/18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issue/1529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cthomas/gometalinter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nota/check" TargetMode="External"/><Relationship Id="rId13" Type="http://schemas.openxmlformats.org/officeDocument/2006/relationships/hyperlink" Target="https://github.com/gordonklaus/ineffassign" TargetMode="External"/><Relationship Id="rId3" Type="http://schemas.openxmlformats.org/officeDocument/2006/relationships/hyperlink" Target="https://golang.org/cmd/vet/#hdr-Shadowed_variables" TargetMode="External"/><Relationship Id="rId7" Type="http://schemas.openxmlformats.org/officeDocument/2006/relationships/hyperlink" Target="https://github.com/golang/lint" TargetMode="External"/><Relationship Id="rId12" Type="http://schemas.openxmlformats.org/officeDocument/2006/relationships/hyperlink" Target="https://github.com/mibk/dupl" TargetMode="External"/><Relationship Id="rId17" Type="http://schemas.openxmlformats.org/officeDocument/2006/relationships/hyperlink" Target="https://github.com/securego/gosec" TargetMode="External"/><Relationship Id="rId2" Type="http://schemas.openxmlformats.org/officeDocument/2006/relationships/hyperlink" Target="https://golang.org/cmd/vet/" TargetMode="External"/><Relationship Id="rId16" Type="http://schemas.openxmlformats.org/officeDocument/2006/relationships/hyperlink" Target="https://github.com/jgautheron/gocon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lecthomas/gocyclo" TargetMode="External"/><Relationship Id="rId11" Type="http://schemas.openxmlformats.org/officeDocument/2006/relationships/hyperlink" Target="https://github.com/dominikh/go-tools/tree/master/cmd/megacheck" TargetMode="External"/><Relationship Id="rId5" Type="http://schemas.openxmlformats.org/officeDocument/2006/relationships/hyperlink" Target="https://github.com/tsenart/deadcode" TargetMode="External"/><Relationship Id="rId15" Type="http://schemas.openxmlformats.org/officeDocument/2006/relationships/hyperlink" Target="https://github.com/mdempsky/unconvert" TargetMode="External"/><Relationship Id="rId10" Type="http://schemas.openxmlformats.org/officeDocument/2006/relationships/hyperlink" Target="https://github.com/kisielk/errcheck" TargetMode="External"/><Relationship Id="rId4" Type="http://schemas.openxmlformats.org/officeDocument/2006/relationships/hyperlink" Target="https://golang.org/x/tools/cmd/gotype" TargetMode="External"/><Relationship Id="rId9" Type="http://schemas.openxmlformats.org/officeDocument/2006/relationships/hyperlink" Target="https://github.com/mdempsky/maligned" TargetMode="External"/><Relationship Id="rId14" Type="http://schemas.openxmlformats.org/officeDocument/2006/relationships/hyperlink" Target="https://github.com/mvdan/interfacer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odoc.org/github.com/mateuszdyminski/bloom-filter/bloom" TargetMode="External"/><Relationship Id="rId2" Type="http://schemas.openxmlformats.org/officeDocument/2006/relationships/hyperlink" Target="https://godoc.org/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Clean code in Go</a:t>
            </a:r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019266D2-4131-734C-AE6F-F96AB279A4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sz="2400" cap="none" dirty="0">
                <a:latin typeface="+mj-lt"/>
              </a:rPr>
              <a:t>Mateusz Dymiński</a:t>
            </a:r>
          </a:p>
          <a:p>
            <a:r>
              <a:rPr lang="pl-PL" sz="2400" cap="none" dirty="0">
                <a:latin typeface="+mj-lt"/>
              </a:rPr>
              <a:t>Nokia</a:t>
            </a:r>
            <a:endParaRPr lang="it-IT" sz="2400" cap="none" dirty="0">
              <a:latin typeface="+mj-lt"/>
            </a:endParaRP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6E8DB152-F57E-6C45-B35E-903A8D499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29545"/>
            <a:ext cx="9144001" cy="1008112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/>
              <a:t>Uncle</a:t>
            </a:r>
            <a:r>
              <a:rPr lang="pl-PL" dirty="0"/>
              <a:t> Bob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Ward</a:t>
            </a:r>
            <a:r>
              <a:rPr lang="pl-PL" dirty="0"/>
              <a:t> Cunningham </a:t>
            </a:r>
            <a:r>
              <a:rPr lang="pl-PL" dirty="0" err="1"/>
              <a:t>definition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en-US" dirty="0"/>
          </a:p>
        </p:txBody>
      </p:sp>
      <p:pic>
        <p:nvPicPr>
          <p:cNvPr id="9" name="uncle bob's clean code definition.mp4">
            <a:hlinkClick r:id="" action="ppaction://media"/>
            <a:extLst>
              <a:ext uri="{FF2B5EF4-FFF2-40B4-BE49-F238E27FC236}">
                <a16:creationId xmlns:a16="http://schemas.microsoft.com/office/drawing/2014/main" id="{2BC65392-F1E9-2D49-8D48-E9B0D777E9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8970" y="1340768"/>
            <a:ext cx="9237443" cy="5196062"/>
          </a:xfrm>
        </p:spPr>
      </p:pic>
    </p:spTree>
    <p:extLst>
      <p:ext uri="{BB962C8B-B14F-4D97-AF65-F5344CB8AC3E}">
        <p14:creationId xmlns:p14="http://schemas.microsoft.com/office/powerpoint/2010/main" val="160221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2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history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DD2903A-F7AE-2742-94AB-E263B81ED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3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pl-PL" dirty="0"/>
              <a:t>Go </a:t>
            </a:r>
            <a:r>
              <a:rPr lang="pl-PL" dirty="0" err="1"/>
              <a:t>timeline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00808"/>
            <a:ext cx="9134391" cy="48245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Version 1.0 </a:t>
            </a:r>
            <a:r>
              <a:rPr lang="pl-PL" dirty="0" err="1"/>
              <a:t>published</a:t>
            </a:r>
            <a:r>
              <a:rPr lang="pl-PL" dirty="0"/>
              <a:t> in 2012</a:t>
            </a:r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318E1-11FF-E34F-A063-1E2FCA11A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706" y="1124744"/>
            <a:ext cx="6192688" cy="463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97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Why</a:t>
            </a:r>
            <a:r>
              <a:rPr lang="pl-PL" dirty="0"/>
              <a:t> Google </a:t>
            </a:r>
            <a:r>
              <a:rPr lang="pl-PL" dirty="0" err="1"/>
              <a:t>created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/>
              <a:t>Go </a:t>
            </a:r>
            <a:r>
              <a:rPr lang="pl-PL" dirty="0" err="1"/>
              <a:t>is</a:t>
            </a:r>
            <a:r>
              <a:rPr lang="pl-PL" dirty="0"/>
              <a:t> the </a:t>
            </a:r>
            <a:r>
              <a:rPr lang="pl-PL" dirty="0" err="1"/>
              <a:t>answer</a:t>
            </a:r>
            <a:r>
              <a:rPr lang="pl-PL" dirty="0"/>
              <a:t> on the problem of engineering </a:t>
            </a:r>
            <a:r>
              <a:rPr lang="pl-PL" dirty="0" err="1"/>
              <a:t>scale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Google</a:t>
            </a:r>
          </a:p>
          <a:p>
            <a:pPr marL="0" indent="0">
              <a:buNone/>
            </a:pPr>
            <a:r>
              <a:rPr lang="pl-PL" dirty="0"/>
              <a:t>In 2011:</a:t>
            </a:r>
          </a:p>
          <a:p>
            <a:pPr marL="0" indent="0">
              <a:buNone/>
            </a:pPr>
            <a:r>
              <a:rPr lang="pl-PL" dirty="0"/>
              <a:t>- 5000+ </a:t>
            </a:r>
            <a:r>
              <a:rPr lang="pl-PL" dirty="0" err="1"/>
              <a:t>developers</a:t>
            </a:r>
            <a:r>
              <a:rPr lang="pl-PL" dirty="0"/>
              <a:t> </a:t>
            </a:r>
            <a:r>
              <a:rPr lang="pl-PL" dirty="0" err="1"/>
              <a:t>across</a:t>
            </a:r>
            <a:r>
              <a:rPr lang="pl-PL" dirty="0"/>
              <a:t> 40+ </a:t>
            </a:r>
            <a:r>
              <a:rPr lang="pl-PL" dirty="0" err="1"/>
              <a:t>offices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- 20+ </a:t>
            </a:r>
            <a:r>
              <a:rPr lang="pl-PL" dirty="0" err="1"/>
              <a:t>changes</a:t>
            </a:r>
            <a:r>
              <a:rPr lang="pl-PL" dirty="0"/>
              <a:t> per </a:t>
            </a:r>
            <a:r>
              <a:rPr lang="pl-PL" dirty="0" err="1"/>
              <a:t>minute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- 50% of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base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</a:t>
            </a:r>
            <a:r>
              <a:rPr lang="pl-PL" dirty="0" err="1"/>
              <a:t>every</a:t>
            </a:r>
            <a:r>
              <a:rPr lang="pl-PL" dirty="0"/>
              <a:t> </a:t>
            </a:r>
            <a:r>
              <a:rPr lang="pl-PL" dirty="0" err="1"/>
              <a:t>month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- 50 </a:t>
            </a:r>
            <a:r>
              <a:rPr lang="pl-PL" dirty="0" err="1"/>
              <a:t>million</a:t>
            </a:r>
            <a:r>
              <a:rPr lang="pl-PL" dirty="0"/>
              <a:t> test </a:t>
            </a:r>
            <a:r>
              <a:rPr lang="pl-PL" dirty="0" err="1"/>
              <a:t>cases</a:t>
            </a:r>
            <a:r>
              <a:rPr lang="pl-PL" dirty="0"/>
              <a:t> </a:t>
            </a:r>
            <a:r>
              <a:rPr lang="pl-PL" dirty="0" err="1"/>
              <a:t>executed</a:t>
            </a:r>
            <a:r>
              <a:rPr lang="pl-PL" dirty="0"/>
              <a:t> per </a:t>
            </a:r>
            <a:r>
              <a:rPr lang="pl-PL" dirty="0" err="1"/>
              <a:t>day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single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tree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Solution: design the </a:t>
            </a:r>
            <a:r>
              <a:rPr lang="pl-PL" dirty="0" err="1"/>
              <a:t>language</a:t>
            </a:r>
            <a:r>
              <a:rPr lang="pl-PL" dirty="0"/>
              <a:t> for </a:t>
            </a:r>
            <a:r>
              <a:rPr lang="pl-PL" dirty="0" err="1"/>
              <a:t>large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bases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3411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Google - </a:t>
            </a:r>
            <a:r>
              <a:rPr lang="pl-PL" dirty="0" err="1"/>
              <a:t>observations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The less </a:t>
            </a:r>
            <a:r>
              <a:rPr lang="pl-PL" dirty="0" err="1"/>
              <a:t>code</a:t>
            </a:r>
            <a:r>
              <a:rPr lang="pl-PL" dirty="0"/>
              <a:t> we </a:t>
            </a:r>
            <a:r>
              <a:rPr lang="pl-PL" dirty="0" err="1"/>
              <a:t>need</a:t>
            </a:r>
            <a:r>
              <a:rPr lang="pl-PL" dirty="0"/>
              <a:t> to </a:t>
            </a:r>
            <a:r>
              <a:rPr lang="pl-PL" dirty="0" err="1"/>
              <a:t>read</a:t>
            </a:r>
            <a:r>
              <a:rPr lang="pl-PL" dirty="0"/>
              <a:t>  = the </a:t>
            </a:r>
            <a:r>
              <a:rPr lang="pl-PL" dirty="0" err="1"/>
              <a:t>better</a:t>
            </a:r>
            <a:r>
              <a:rPr lang="pl-PL" dirty="0"/>
              <a:t> - </a:t>
            </a:r>
            <a:r>
              <a:rPr lang="pl-PL" dirty="0" err="1"/>
              <a:t>inheritance</a:t>
            </a:r>
            <a:r>
              <a:rPr lang="pl-PL" dirty="0"/>
              <a:t> hierarchy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, </a:t>
            </a:r>
            <a:r>
              <a:rPr lang="pl-PL" dirty="0" err="1"/>
              <a:t>operators</a:t>
            </a:r>
            <a:r>
              <a:rPr lang="pl-PL" dirty="0"/>
              <a:t> </a:t>
            </a:r>
            <a:r>
              <a:rPr lang="pl-PL" dirty="0" err="1"/>
              <a:t>overloading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 etc.</a:t>
            </a:r>
          </a:p>
          <a:p>
            <a:r>
              <a:rPr lang="pl-PL" dirty="0"/>
              <a:t>We </a:t>
            </a:r>
            <a:r>
              <a:rPr lang="pl-PL" dirty="0" err="1"/>
              <a:t>read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far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often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we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it</a:t>
            </a:r>
            <a:endParaRPr lang="pl-PL" dirty="0"/>
          </a:p>
          <a:p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lives</a:t>
            </a:r>
            <a:r>
              <a:rPr lang="pl-PL" dirty="0"/>
              <a:t> </a:t>
            </a:r>
            <a:r>
              <a:rPr lang="pl-PL" dirty="0" err="1"/>
              <a:t>longer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we </a:t>
            </a:r>
            <a:r>
              <a:rPr lang="pl-PL" dirty="0" err="1"/>
              <a:t>expect</a:t>
            </a:r>
            <a:endParaRPr lang="pl-PL" dirty="0"/>
          </a:p>
          <a:p>
            <a:r>
              <a:rPr lang="pl-PL" dirty="0" err="1"/>
              <a:t>Usually</a:t>
            </a:r>
            <a:r>
              <a:rPr lang="pl-PL" dirty="0"/>
              <a:t> </a:t>
            </a:r>
            <a:r>
              <a:rPr lang="pl-PL" dirty="0" err="1"/>
              <a:t>maintainer</a:t>
            </a:r>
            <a:r>
              <a:rPr lang="pl-PL" dirty="0"/>
              <a:t> of the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b="1" dirty="0" err="1"/>
              <a:t>is</a:t>
            </a:r>
            <a:r>
              <a:rPr lang="pl-PL" b="1" dirty="0"/>
              <a:t> not </a:t>
            </a:r>
            <a:r>
              <a:rPr lang="pl-PL" dirty="0"/>
              <a:t>the person </a:t>
            </a:r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wrote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/>
              <a:t>In big </a:t>
            </a:r>
            <a:r>
              <a:rPr lang="pl-PL" dirty="0" err="1"/>
              <a:t>organizations</a:t>
            </a:r>
            <a:r>
              <a:rPr lang="pl-PL" dirty="0"/>
              <a:t> </a:t>
            </a:r>
            <a:r>
              <a:rPr lang="pl-PL" dirty="0" err="1"/>
              <a:t>programming</a:t>
            </a:r>
            <a:r>
              <a:rPr lang="pl-PL" dirty="0"/>
              <a:t> </a:t>
            </a:r>
            <a:r>
              <a:rPr lang="pl-PL" dirty="0" err="1"/>
              <a:t>skills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be </a:t>
            </a:r>
            <a:r>
              <a:rPr lang="pl-PL" dirty="0" err="1"/>
              <a:t>vary</a:t>
            </a:r>
            <a:endParaRPr lang="pl-PL" dirty="0"/>
          </a:p>
          <a:p>
            <a:r>
              <a:rPr lang="pl-PL" dirty="0" err="1"/>
              <a:t>Processors</a:t>
            </a:r>
            <a:r>
              <a:rPr lang="pl-PL" dirty="0"/>
              <a:t> </a:t>
            </a:r>
            <a:r>
              <a:rPr lang="pl-PL" dirty="0" err="1"/>
              <a:t>speed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increasing</a:t>
            </a:r>
            <a:r>
              <a:rPr lang="pl-PL" dirty="0"/>
              <a:t> as </a:t>
            </a:r>
            <a:r>
              <a:rPr lang="pl-PL" dirty="0" err="1"/>
              <a:t>expected</a:t>
            </a:r>
            <a:r>
              <a:rPr lang="pl-PL" dirty="0"/>
              <a:t>(</a:t>
            </a:r>
            <a:r>
              <a:rPr lang="pl-PL" dirty="0" err="1"/>
              <a:t>Moore's</a:t>
            </a:r>
            <a:r>
              <a:rPr lang="pl-PL" dirty="0"/>
              <a:t> law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failing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5264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- </a:t>
            </a:r>
            <a:r>
              <a:rPr lang="pl-PL" dirty="0" err="1"/>
              <a:t>assumptions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dirty="0"/>
              <a:t>Go </a:t>
            </a:r>
            <a:r>
              <a:rPr lang="pl-PL" sz="2800" dirty="0" err="1"/>
              <a:t>should</a:t>
            </a:r>
            <a:r>
              <a:rPr lang="pl-PL" sz="2800" dirty="0"/>
              <a:t> be:</a:t>
            </a:r>
          </a:p>
          <a:p>
            <a:r>
              <a:rPr lang="pl-PL" sz="2800" dirty="0" err="1"/>
              <a:t>clean</a:t>
            </a:r>
            <a:r>
              <a:rPr lang="pl-PL" sz="2800" dirty="0"/>
              <a:t>  </a:t>
            </a:r>
            <a:r>
              <a:rPr lang="pl-PL" sz="2800" dirty="0" err="1"/>
              <a:t>procedural</a:t>
            </a:r>
            <a:r>
              <a:rPr lang="pl-PL" sz="2800" dirty="0"/>
              <a:t> </a:t>
            </a:r>
            <a:r>
              <a:rPr lang="pl-PL" sz="2800" dirty="0" err="1"/>
              <a:t>language</a:t>
            </a:r>
            <a:endParaRPr lang="pl-PL" sz="2800" dirty="0"/>
          </a:p>
          <a:p>
            <a:r>
              <a:rPr lang="pl-PL" sz="2800" dirty="0" err="1"/>
              <a:t>simple</a:t>
            </a:r>
            <a:endParaRPr lang="pl-PL" sz="2800" dirty="0"/>
          </a:p>
          <a:p>
            <a:r>
              <a:rPr lang="pl-PL" sz="2800" dirty="0" err="1"/>
              <a:t>readable</a:t>
            </a:r>
            <a:endParaRPr lang="pl-PL" sz="2800" dirty="0"/>
          </a:p>
          <a:p>
            <a:r>
              <a:rPr lang="pl-PL" sz="2800" dirty="0" err="1"/>
              <a:t>maintainable</a:t>
            </a:r>
            <a:endParaRPr lang="pl-PL" sz="2800" dirty="0"/>
          </a:p>
          <a:p>
            <a:r>
              <a:rPr lang="pl-PL" sz="2800" dirty="0" err="1"/>
              <a:t>concise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141070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Ward’s</a:t>
            </a:r>
            <a:r>
              <a:rPr lang="pl-PL" dirty="0"/>
              <a:t> </a:t>
            </a:r>
            <a:r>
              <a:rPr lang="pl-PL" dirty="0" err="1"/>
              <a:t>definition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852936"/>
            <a:ext cx="9134391" cy="3166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know</a:t>
            </a:r>
            <a:r>
              <a:rPr lang="pl-PL" sz="3600" i="1" dirty="0"/>
              <a:t> </a:t>
            </a: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are</a:t>
            </a:r>
            <a:r>
              <a:rPr lang="pl-PL" sz="3600" i="1" dirty="0"/>
              <a:t> </a:t>
            </a:r>
            <a:r>
              <a:rPr lang="pl-PL" sz="3600" i="1" dirty="0" err="1"/>
              <a:t>working</a:t>
            </a:r>
            <a:r>
              <a:rPr lang="pl-PL" sz="3600" i="1" dirty="0"/>
              <a:t> with </a:t>
            </a:r>
            <a:r>
              <a:rPr lang="pl-PL" sz="3600" i="1" dirty="0" err="1"/>
              <a:t>clean</a:t>
            </a:r>
            <a:r>
              <a:rPr lang="pl-PL" sz="3600" i="1" dirty="0"/>
              <a:t> </a:t>
            </a:r>
            <a:r>
              <a:rPr lang="pl-PL" sz="3600" i="1" dirty="0" err="1"/>
              <a:t>code</a:t>
            </a:r>
            <a:r>
              <a:rPr lang="pl-PL" sz="3600" i="1" dirty="0"/>
              <a:t> </a:t>
            </a:r>
            <a:r>
              <a:rPr lang="pl-PL" sz="3600" i="1" dirty="0" err="1"/>
              <a:t>when</a:t>
            </a:r>
            <a:r>
              <a:rPr lang="pl-PL" sz="3600" i="1" dirty="0"/>
              <a:t> </a:t>
            </a:r>
            <a:r>
              <a:rPr lang="pl-PL" sz="3600" i="1" dirty="0" err="1"/>
              <a:t>each</a:t>
            </a:r>
            <a:r>
              <a:rPr lang="pl-PL" sz="3600" i="1" dirty="0"/>
              <a:t> </a:t>
            </a:r>
            <a:r>
              <a:rPr lang="pl-PL" sz="3600" i="1" dirty="0" err="1"/>
              <a:t>routine</a:t>
            </a:r>
            <a:r>
              <a:rPr lang="pl-PL" sz="3600" i="1" dirty="0"/>
              <a:t> </a:t>
            </a: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read</a:t>
            </a:r>
            <a:r>
              <a:rPr lang="pl-PL" sz="3600" i="1" dirty="0"/>
              <a:t> </a:t>
            </a:r>
            <a:r>
              <a:rPr lang="pl-PL" sz="3600" i="1" dirty="0" err="1"/>
              <a:t>turns</a:t>
            </a:r>
            <a:r>
              <a:rPr lang="pl-PL" sz="3600" i="1" dirty="0"/>
              <a:t> out to be </a:t>
            </a:r>
            <a:r>
              <a:rPr lang="pl-PL" sz="3600" b="1" i="1" dirty="0" err="1"/>
              <a:t>pretty</a:t>
            </a:r>
            <a:r>
              <a:rPr lang="pl-PL" sz="3600" b="1" i="1" dirty="0"/>
              <a:t> much </a:t>
            </a:r>
            <a:r>
              <a:rPr lang="pl-PL" sz="3600" b="1" i="1" dirty="0" err="1"/>
              <a:t>what</a:t>
            </a:r>
            <a:r>
              <a:rPr lang="pl-PL" sz="3600" b="1" i="1" dirty="0"/>
              <a:t> </a:t>
            </a:r>
            <a:r>
              <a:rPr lang="pl-PL" sz="3600" b="1" i="1" dirty="0" err="1"/>
              <a:t>you</a:t>
            </a:r>
            <a:r>
              <a:rPr lang="pl-PL" sz="3600" b="1" i="1" dirty="0"/>
              <a:t> </a:t>
            </a:r>
            <a:r>
              <a:rPr lang="pl-PL" sz="3600" b="1" i="1" dirty="0" err="1"/>
              <a:t>expected</a:t>
            </a:r>
            <a:r>
              <a:rPr lang="pl-PL" sz="3600" i="1" dirty="0"/>
              <a:t>.</a:t>
            </a:r>
            <a:endParaRPr lang="pl-PL" sz="3600" dirty="0"/>
          </a:p>
        </p:txBody>
      </p:sp>
    </p:spTree>
    <p:extLst>
      <p:ext uri="{BB962C8B-B14F-4D97-AF65-F5344CB8AC3E}">
        <p14:creationId xmlns:p14="http://schemas.microsoft.com/office/powerpoint/2010/main" val="86947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 think that Go supports clean code by its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CCA8582-36C7-9E4F-AF61-7CB60E2F9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04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644E0-8C72-094A-9BDA-022D95E8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pl-P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775CF-EDDE-DA45-9179-5C9FB2D28C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44E6C60-C5B3-364A-91AF-08C14DB27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9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sz="2800" dirty="0"/>
              <a:t>New </a:t>
            </a:r>
            <a:r>
              <a:rPr lang="pl-PL" sz="2800" dirty="0" err="1"/>
              <a:t>versions</a:t>
            </a:r>
            <a:r>
              <a:rPr lang="pl-PL" sz="2800" dirty="0"/>
              <a:t> of Java, JavaScript (</a:t>
            </a:r>
            <a:r>
              <a:rPr lang="pl-PL" sz="2800" dirty="0" err="1"/>
              <a:t>ECMAScript</a:t>
            </a:r>
            <a:r>
              <a:rPr lang="pl-PL" sz="2800" dirty="0"/>
              <a:t>), </a:t>
            </a:r>
            <a:r>
              <a:rPr lang="pl-PL" sz="2800" dirty="0" err="1"/>
              <a:t>Typescript</a:t>
            </a:r>
            <a:r>
              <a:rPr lang="pl-PL" sz="2800" dirty="0"/>
              <a:t>, C#, C++, </a:t>
            </a:r>
            <a:r>
              <a:rPr lang="pl-PL" sz="2800" dirty="0" err="1"/>
              <a:t>Hack</a:t>
            </a:r>
            <a:r>
              <a:rPr lang="pl-PL" sz="2800" dirty="0"/>
              <a:t> (PHP) and </a:t>
            </a:r>
            <a:r>
              <a:rPr lang="pl-PL" sz="2800" dirty="0" err="1"/>
              <a:t>many</a:t>
            </a:r>
            <a:r>
              <a:rPr lang="pl-PL" sz="2800" dirty="0"/>
              <a:t> </a:t>
            </a:r>
            <a:r>
              <a:rPr lang="pl-PL" sz="2800" dirty="0" err="1"/>
              <a:t>more</a:t>
            </a:r>
            <a:r>
              <a:rPr lang="pl-PL" sz="2800" dirty="0"/>
              <a:t> </a:t>
            </a:r>
            <a:r>
              <a:rPr lang="pl-PL" sz="2800" dirty="0" err="1"/>
              <a:t>add</a:t>
            </a:r>
            <a:r>
              <a:rPr lang="pl-PL" sz="2800" dirty="0"/>
              <a:t> </a:t>
            </a:r>
            <a:r>
              <a:rPr lang="pl-PL" sz="2800" dirty="0" err="1"/>
              <a:t>new</a:t>
            </a:r>
            <a:r>
              <a:rPr lang="pl-PL" sz="2800" dirty="0"/>
              <a:t> </a:t>
            </a:r>
            <a:r>
              <a:rPr lang="pl-PL" sz="2800" dirty="0" err="1"/>
              <a:t>features</a:t>
            </a:r>
            <a:r>
              <a:rPr lang="pl-PL" sz="2800" dirty="0"/>
              <a:t>.</a:t>
            </a:r>
          </a:p>
          <a:p>
            <a:r>
              <a:rPr lang="pl-PL" sz="2800" dirty="0" err="1"/>
              <a:t>These</a:t>
            </a:r>
            <a:r>
              <a:rPr lang="pl-PL" sz="2800" dirty="0"/>
              <a:t> </a:t>
            </a:r>
            <a:r>
              <a:rPr lang="pl-PL" sz="2800" dirty="0" err="1"/>
              <a:t>languages</a:t>
            </a:r>
            <a:r>
              <a:rPr lang="pl-PL" sz="2800" dirty="0"/>
              <a:t> </a:t>
            </a:r>
            <a:r>
              <a:rPr lang="pl-PL" sz="2800" dirty="0" err="1"/>
              <a:t>actively</a:t>
            </a:r>
            <a:r>
              <a:rPr lang="pl-PL" sz="2800" dirty="0"/>
              <a:t> </a:t>
            </a:r>
            <a:r>
              <a:rPr lang="pl-PL" sz="2800" dirty="0" err="1"/>
              <a:t>borrow</a:t>
            </a:r>
            <a:r>
              <a:rPr lang="pl-PL" sz="2800" dirty="0"/>
              <a:t> </a:t>
            </a:r>
            <a:r>
              <a:rPr lang="pl-PL" sz="2800" dirty="0" err="1"/>
              <a:t>features</a:t>
            </a:r>
            <a:r>
              <a:rPr lang="pl-PL" sz="2800" dirty="0"/>
              <a:t> from one </a:t>
            </a:r>
            <a:r>
              <a:rPr lang="pl-PL" sz="2800" dirty="0" err="1"/>
              <a:t>another</a:t>
            </a:r>
            <a:r>
              <a:rPr lang="pl-PL" sz="2800" dirty="0"/>
              <a:t>.</a:t>
            </a:r>
          </a:p>
          <a:p>
            <a:r>
              <a:rPr lang="pl-PL" sz="2800" dirty="0" err="1"/>
              <a:t>They</a:t>
            </a:r>
            <a:r>
              <a:rPr lang="pl-PL" sz="2800" dirty="0"/>
              <a:t> </a:t>
            </a:r>
            <a:r>
              <a:rPr lang="pl-PL" sz="2800" dirty="0" err="1"/>
              <a:t>are</a:t>
            </a:r>
            <a:r>
              <a:rPr lang="pl-PL" sz="2800" dirty="0"/>
              <a:t> </a:t>
            </a:r>
            <a:r>
              <a:rPr lang="pl-PL" sz="2800" dirty="0" err="1"/>
              <a:t>converging</a:t>
            </a:r>
            <a:r>
              <a:rPr lang="pl-PL" sz="2800" dirty="0"/>
              <a:t> </a:t>
            </a:r>
            <a:r>
              <a:rPr lang="pl-PL" sz="2800" dirty="0" err="1"/>
              <a:t>into</a:t>
            </a:r>
            <a:r>
              <a:rPr lang="pl-PL" sz="2800" dirty="0"/>
              <a:t> a single </a:t>
            </a:r>
            <a:r>
              <a:rPr lang="pl-PL" sz="2800" dirty="0" err="1"/>
              <a:t>huge</a:t>
            </a:r>
            <a:r>
              <a:rPr lang="pl-PL" sz="2800" dirty="0"/>
              <a:t> </a:t>
            </a:r>
            <a:r>
              <a:rPr lang="pl-PL" sz="2800" dirty="0" err="1"/>
              <a:t>language</a:t>
            </a:r>
            <a:r>
              <a:rPr lang="pl-PL" sz="2800" dirty="0"/>
              <a:t>.</a:t>
            </a:r>
          </a:p>
          <a:p>
            <a:endParaRPr lang="pl-PL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5D51B0-B916-4849-A623-9491F41A0C31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07517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175792"/>
          </a:xfrm>
        </p:spPr>
        <p:txBody>
          <a:bodyPr/>
          <a:lstStyle/>
          <a:p>
            <a:r>
              <a:rPr lang="en-US" b="1" dirty="0" err="1"/>
              <a:t>Whoami</a:t>
            </a:r>
            <a:endParaRPr lang="en-US" b="1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556792"/>
            <a:ext cx="9134391" cy="48965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Mateusz </a:t>
            </a:r>
            <a:r>
              <a:rPr lang="en-US" sz="2800" dirty="0" err="1"/>
              <a:t>Dymiński</a:t>
            </a:r>
            <a:r>
              <a:rPr lang="en-US" sz="2800" dirty="0"/>
              <a:t>	</a:t>
            </a:r>
          </a:p>
          <a:p>
            <a:r>
              <a:rPr lang="en-US" sz="2800" dirty="0"/>
              <a:t>Software Developer at Nokia</a:t>
            </a:r>
          </a:p>
          <a:p>
            <a:r>
              <a:rPr lang="en-US" sz="2800" dirty="0"/>
              <a:t>8+ </a:t>
            </a:r>
            <a:r>
              <a:rPr lang="en-US" sz="2800" dirty="0" err="1"/>
              <a:t>exp</a:t>
            </a:r>
            <a:r>
              <a:rPr lang="en-US" sz="2800" dirty="0"/>
              <a:t> with Java</a:t>
            </a:r>
          </a:p>
          <a:p>
            <a:r>
              <a:rPr lang="en-US" sz="2800" dirty="0"/>
              <a:t>4+ </a:t>
            </a:r>
            <a:r>
              <a:rPr lang="en-US" sz="2800" dirty="0" err="1"/>
              <a:t>exp</a:t>
            </a:r>
            <a:r>
              <a:rPr lang="en-US" sz="2800" dirty="0"/>
              <a:t> with Go</a:t>
            </a:r>
          </a:p>
          <a:p>
            <a:r>
              <a:rPr lang="en-US" sz="2800" dirty="0"/>
              <a:t>One of the organizer </a:t>
            </a:r>
            <a:r>
              <a:rPr lang="en-US" sz="2800" dirty="0">
                <a:hlinkClick r:id="rId2"/>
              </a:rPr>
              <a:t>GoWroc - Golang Wroclaw Meetup</a:t>
            </a:r>
            <a:endParaRPr lang="en-US" sz="2800" dirty="0"/>
          </a:p>
          <a:p>
            <a:r>
              <a:rPr lang="en-US" sz="2800" dirty="0" err="1"/>
              <a:t>Github</a:t>
            </a:r>
            <a:r>
              <a:rPr lang="en-US" sz="2800" dirty="0"/>
              <a:t>: </a:t>
            </a:r>
            <a:r>
              <a:rPr lang="en-US" sz="2800" dirty="0">
                <a:hlinkClick r:id="rId3"/>
              </a:rPr>
              <a:t>github.com/mateuszdyminski</a:t>
            </a:r>
            <a:endParaRPr lang="en-US" sz="2800" dirty="0"/>
          </a:p>
          <a:p>
            <a:r>
              <a:rPr lang="en-US" sz="2800" dirty="0"/>
              <a:t>Twitter: </a:t>
            </a:r>
            <a:r>
              <a:rPr lang="en-US" sz="2800" dirty="0">
                <a:hlinkClick r:id="rId4"/>
              </a:rPr>
              <a:t>@m_dyminski</a:t>
            </a:r>
            <a:endParaRPr lang="en-US" sz="2800" dirty="0"/>
          </a:p>
          <a:p>
            <a:r>
              <a:rPr lang="en-US" sz="2800" dirty="0"/>
              <a:t>LinkedIn: </a:t>
            </a:r>
            <a:r>
              <a:rPr lang="en-US" sz="2800" dirty="0">
                <a:hlinkClick r:id="rId5"/>
              </a:rPr>
              <a:t>linkedin.com/in/mdyminski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3864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Go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different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try</a:t>
            </a:r>
            <a:r>
              <a:rPr lang="pl-PL" dirty="0"/>
              <a:t> to be </a:t>
            </a:r>
            <a:r>
              <a:rPr lang="pl-PL" dirty="0" err="1"/>
              <a:t>like</a:t>
            </a:r>
            <a:r>
              <a:rPr lang="pl-PL" dirty="0"/>
              <a:t> the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languages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r>
              <a:rPr lang="pl-PL" dirty="0"/>
              <a:t>.</a:t>
            </a:r>
          </a:p>
          <a:p>
            <a:r>
              <a:rPr lang="pl-PL" dirty="0"/>
              <a:t>As of Go 1, 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fixed</a:t>
            </a:r>
            <a:r>
              <a:rPr lang="pl-PL" dirty="0"/>
              <a:t>.</a:t>
            </a:r>
          </a:p>
          <a:p>
            <a:r>
              <a:rPr lang="pl-PL" dirty="0"/>
              <a:t>Many </a:t>
            </a:r>
            <a:r>
              <a:rPr lang="pl-PL" dirty="0" err="1"/>
              <a:t>newcomers</a:t>
            </a:r>
            <a:r>
              <a:rPr lang="pl-PL" dirty="0"/>
              <a:t> to Go </a:t>
            </a:r>
            <a:r>
              <a:rPr lang="pl-PL" dirty="0" err="1"/>
              <a:t>ask</a:t>
            </a:r>
            <a:r>
              <a:rPr lang="pl-PL" dirty="0"/>
              <a:t> for </a:t>
            </a:r>
            <a:r>
              <a:rPr lang="pl-PL" dirty="0" err="1"/>
              <a:t>features</a:t>
            </a:r>
            <a:r>
              <a:rPr lang="pl-PL" dirty="0"/>
              <a:t> from </a:t>
            </a:r>
            <a:r>
              <a:rPr lang="pl-PL" dirty="0" err="1"/>
              <a:t>languages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. </a:t>
            </a:r>
            <a:br>
              <a:rPr lang="pl-PL" dirty="0"/>
            </a:br>
            <a:r>
              <a:rPr lang="pl-PL" dirty="0"/>
              <a:t>But </a:t>
            </a:r>
            <a:r>
              <a:rPr lang="pl-PL" dirty="0" err="1"/>
              <a:t>those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do not </a:t>
            </a:r>
            <a:r>
              <a:rPr lang="pl-PL" dirty="0" err="1"/>
              <a:t>belong</a:t>
            </a:r>
            <a:r>
              <a:rPr lang="pl-PL" dirty="0"/>
              <a:t> in Go—and 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fixed</a:t>
            </a:r>
            <a:r>
              <a:rPr lang="pl-PL" dirty="0"/>
              <a:t>.</a:t>
            </a:r>
          </a:p>
          <a:p>
            <a:r>
              <a:rPr lang="pl-PL" dirty="0" err="1"/>
              <a:t>Adding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to Go </a:t>
            </a:r>
            <a:r>
              <a:rPr lang="pl-PL" dirty="0" err="1"/>
              <a:t>would</a:t>
            </a:r>
            <a:r>
              <a:rPr lang="pl-PL" dirty="0"/>
              <a:t> not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,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bigger</a:t>
            </a:r>
            <a:r>
              <a:rPr lang="pl-PL" dirty="0"/>
              <a:t>.</a:t>
            </a:r>
          </a:p>
          <a:p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make</a:t>
            </a:r>
            <a:r>
              <a:rPr lang="pl-PL" dirty="0"/>
              <a:t> Go less </a:t>
            </a:r>
            <a:r>
              <a:rPr lang="pl-PL" dirty="0" err="1"/>
              <a:t>interesting</a:t>
            </a:r>
            <a:r>
              <a:rPr lang="pl-PL" dirty="0"/>
              <a:t> by </a:t>
            </a:r>
            <a:r>
              <a:rPr lang="pl-PL" dirty="0" err="1"/>
              <a:t>being</a:t>
            </a:r>
            <a:r>
              <a:rPr lang="pl-PL" dirty="0"/>
              <a:t> less </a:t>
            </a:r>
            <a:r>
              <a:rPr lang="pl-PL" dirty="0" err="1"/>
              <a:t>different</a:t>
            </a:r>
            <a:r>
              <a:rPr lang="pl-PL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8CC6B-D54E-6D40-BC07-52F6AEC381FC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3600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1955-8110-6248-8B9E-F148B6233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64" y="166609"/>
            <a:ext cx="9144001" cy="668616"/>
          </a:xfrm>
        </p:spPr>
        <p:txBody>
          <a:bodyPr>
            <a:normAutofit/>
          </a:bodyPr>
          <a:lstStyle/>
          <a:p>
            <a:r>
              <a:rPr lang="pl-PL" dirty="0"/>
              <a:t>Missing map/</a:t>
            </a:r>
            <a:r>
              <a:rPr lang="pl-PL" dirty="0" err="1"/>
              <a:t>reduce</a:t>
            </a:r>
            <a:r>
              <a:rPr lang="pl-PL" dirty="0"/>
              <a:t>/</a:t>
            </a:r>
            <a:r>
              <a:rPr lang="pl-PL" dirty="0" err="1"/>
              <a:t>filter</a:t>
            </a:r>
            <a:endParaRPr lang="pl-PL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B7310C-47F5-8C45-841B-BCD81C337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1F38167-DD8A-0746-A782-4E7BCE932046}"/>
              </a:ext>
            </a:extLst>
          </p:cNvPr>
          <p:cNvSpPr txBox="1">
            <a:spLocks/>
          </p:cNvSpPr>
          <p:nvPr/>
        </p:nvSpPr>
        <p:spPr>
          <a:xfrm>
            <a:off x="261764" y="980729"/>
            <a:ext cx="5760640" cy="5039072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userNames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[]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Contains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u.name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append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u)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byName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append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u.name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5408B88-559E-8341-828F-7F817BE17250}"/>
              </a:ext>
            </a:extLst>
          </p:cNvPr>
          <p:cNvSpPr txBox="1">
            <a:spLocks/>
          </p:cNvSpPr>
          <p:nvPr/>
        </p:nvSpPr>
        <p:spPr>
          <a:xfrm>
            <a:off x="6171559" y="980729"/>
            <a:ext cx="5760640" cy="5039072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569CD6"/>
                </a:solidFill>
                <a:latin typeface="Menlo" panose="020B0609030804020204" pitchFamily="49" charset="0"/>
              </a:rPr>
              <a:t>static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List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&lt;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&gt;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getUserNames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users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stream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    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(p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-&gt;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p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contains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    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sorted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Comparator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comparing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(User</a:t>
            </a: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::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    .</a:t>
            </a:r>
            <a:r>
              <a:rPr lang="pl-PL" sz="1200" dirty="0">
                <a:solidFill>
                  <a:srgbClr val="DCDCAA"/>
                </a:solidFill>
                <a:latin typeface="Menlo" panose="020B0609030804020204" pitchFamily="49" charset="0"/>
              </a:rPr>
              <a:t>map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(u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-&gt;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    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collect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Collectors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toList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());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endParaRPr lang="pl-PL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6DD459-05C1-BC4C-93BD-822FC925DE67}"/>
              </a:ext>
            </a:extLst>
          </p:cNvPr>
          <p:cNvSpPr txBox="1"/>
          <p:nvPr/>
        </p:nvSpPr>
        <p:spPr>
          <a:xfrm>
            <a:off x="621804" y="6165304"/>
            <a:ext cx="105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200" dirty="0" err="1"/>
              <a:t>LoC</a:t>
            </a:r>
            <a:r>
              <a:rPr lang="pl-PL" sz="3200" dirty="0"/>
              <a:t>: Go vs Java  - 17 vs 6</a:t>
            </a:r>
          </a:p>
        </p:txBody>
      </p:sp>
    </p:spTree>
    <p:extLst>
      <p:ext uri="{BB962C8B-B14F-4D97-AF65-F5344CB8AC3E}">
        <p14:creationId xmlns:p14="http://schemas.microsoft.com/office/powerpoint/2010/main" val="356298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Small </a:t>
            </a:r>
            <a:r>
              <a:rPr lang="pl-PL" dirty="0" err="1"/>
              <a:t>Specification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17024E4-BA79-4C44-AF19-19DE15BA5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4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Small </a:t>
            </a:r>
            <a:r>
              <a:rPr lang="pl-PL" dirty="0" err="1"/>
              <a:t>specification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Java 8 spec - 788 </a:t>
            </a:r>
            <a:r>
              <a:rPr lang="pl-PL" dirty="0" err="1"/>
              <a:t>pages</a:t>
            </a:r>
            <a:r>
              <a:rPr lang="pl-PL" dirty="0"/>
              <a:t> PDF -&gt; http://</a:t>
            </a:r>
            <a:r>
              <a:rPr lang="pl-PL" dirty="0" err="1"/>
              <a:t>docs.oracle.com</a:t>
            </a:r>
            <a:r>
              <a:rPr lang="pl-PL" dirty="0"/>
              <a:t>/</a:t>
            </a:r>
            <a:r>
              <a:rPr lang="pl-PL" dirty="0" err="1"/>
              <a:t>javase</a:t>
            </a:r>
            <a:r>
              <a:rPr lang="pl-PL" dirty="0"/>
              <a:t>/</a:t>
            </a:r>
            <a:r>
              <a:rPr lang="pl-PL" dirty="0" err="1"/>
              <a:t>specs</a:t>
            </a:r>
            <a:r>
              <a:rPr lang="pl-PL" dirty="0"/>
              <a:t>/</a:t>
            </a:r>
            <a:r>
              <a:rPr lang="pl-PL" dirty="0" err="1"/>
              <a:t>jls</a:t>
            </a:r>
            <a:r>
              <a:rPr lang="pl-PL" dirty="0"/>
              <a:t>/se8/jls8.pdf</a:t>
            </a:r>
          </a:p>
          <a:p>
            <a:r>
              <a:rPr lang="pl-PL" dirty="0"/>
              <a:t>Scala spec - 191 </a:t>
            </a:r>
            <a:r>
              <a:rPr lang="pl-PL" dirty="0" err="1"/>
              <a:t>pages</a:t>
            </a:r>
            <a:r>
              <a:rPr lang="pl-PL" dirty="0"/>
              <a:t> PDF -&gt; http://</a:t>
            </a:r>
            <a:r>
              <a:rPr lang="pl-PL" dirty="0" err="1"/>
              <a:t>www.scala-lang.org</a:t>
            </a:r>
            <a:r>
              <a:rPr lang="pl-PL" dirty="0"/>
              <a:t>/</a:t>
            </a:r>
            <a:r>
              <a:rPr lang="pl-PL" dirty="0" err="1"/>
              <a:t>docu</a:t>
            </a:r>
            <a:r>
              <a:rPr lang="pl-PL" dirty="0"/>
              <a:t>/</a:t>
            </a:r>
            <a:r>
              <a:rPr lang="pl-PL" dirty="0" err="1"/>
              <a:t>files</a:t>
            </a:r>
            <a:r>
              <a:rPr lang="pl-PL" dirty="0"/>
              <a:t>/</a:t>
            </a:r>
            <a:r>
              <a:rPr lang="pl-PL" dirty="0" err="1"/>
              <a:t>ScalaReference.pdf</a:t>
            </a:r>
            <a:endParaRPr lang="pl-PL" dirty="0"/>
          </a:p>
          <a:p>
            <a:r>
              <a:rPr lang="pl-PL" dirty="0" err="1"/>
              <a:t>Python</a:t>
            </a:r>
            <a:r>
              <a:rPr lang="pl-PL" dirty="0"/>
              <a:t> spec - 150 </a:t>
            </a:r>
            <a:r>
              <a:rPr lang="pl-PL" dirty="0" err="1"/>
              <a:t>pages</a:t>
            </a:r>
            <a:r>
              <a:rPr lang="pl-PL" dirty="0"/>
              <a:t> PDF -&gt;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docs.python.org</a:t>
            </a:r>
            <a:r>
              <a:rPr lang="pl-PL" dirty="0"/>
              <a:t>/3/</a:t>
            </a:r>
            <a:r>
              <a:rPr lang="pl-PL" dirty="0" err="1"/>
              <a:t>reference</a:t>
            </a:r>
            <a:r>
              <a:rPr lang="pl-PL" dirty="0"/>
              <a:t>/</a:t>
            </a:r>
          </a:p>
          <a:p>
            <a:r>
              <a:rPr lang="pl-PL" dirty="0" err="1"/>
              <a:t>Golang</a:t>
            </a:r>
            <a:r>
              <a:rPr lang="pl-PL" dirty="0"/>
              <a:t> spec - 51 </a:t>
            </a:r>
            <a:r>
              <a:rPr lang="pl-PL" dirty="0" err="1"/>
              <a:t>pages</a:t>
            </a:r>
            <a:r>
              <a:rPr lang="pl-PL" dirty="0"/>
              <a:t> PDF -&gt;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golang.org</a:t>
            </a:r>
            <a:r>
              <a:rPr lang="pl-PL" dirty="0"/>
              <a:t>/ref/spec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269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 bit </a:t>
            </a:r>
            <a:r>
              <a:rPr lang="pl-PL" dirty="0" err="1"/>
              <a:t>primitive</a:t>
            </a:r>
            <a:r>
              <a:rPr lang="pl-PL" dirty="0"/>
              <a:t> but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concise</a:t>
            </a:r>
            <a:r>
              <a:rPr lang="pl-PL" dirty="0"/>
              <a:t> 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0470BA6-F334-5749-85A7-DEFC10160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501317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5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A bit </a:t>
            </a:r>
            <a:r>
              <a:rPr lang="pl-PL" dirty="0" err="1"/>
              <a:t>primitive</a:t>
            </a:r>
            <a:r>
              <a:rPr lang="pl-PL" dirty="0"/>
              <a:t> but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concise</a:t>
            </a:r>
            <a:r>
              <a:rPr lang="pl-PL" dirty="0"/>
              <a:t> 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If</a:t>
            </a:r>
            <a:r>
              <a:rPr lang="pl-PL" dirty="0"/>
              <a:t> a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too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, </a:t>
            </a:r>
            <a:r>
              <a:rPr lang="pl-PL" dirty="0" err="1"/>
              <a:t>you</a:t>
            </a:r>
            <a:r>
              <a:rPr lang="pl-PL" dirty="0"/>
              <a:t> waste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choosing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ones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. </a:t>
            </a:r>
          </a:p>
          <a:p>
            <a:r>
              <a:rPr lang="pl-PL" dirty="0"/>
              <a:t>Then </a:t>
            </a:r>
            <a:r>
              <a:rPr lang="pl-PL" dirty="0" err="1"/>
              <a:t>implement</a:t>
            </a:r>
            <a:r>
              <a:rPr lang="pl-PL" dirty="0"/>
              <a:t>, </a:t>
            </a:r>
            <a:r>
              <a:rPr lang="pl-PL" dirty="0" err="1"/>
              <a:t>refine</a:t>
            </a:r>
            <a:r>
              <a:rPr lang="pl-PL" dirty="0"/>
              <a:t>, </a:t>
            </a:r>
            <a:r>
              <a:rPr lang="pl-PL" dirty="0" err="1"/>
              <a:t>possibly</a:t>
            </a:r>
            <a:r>
              <a:rPr lang="pl-PL" dirty="0"/>
              <a:t> </a:t>
            </a:r>
            <a:r>
              <a:rPr lang="pl-PL" dirty="0" err="1"/>
              <a:t>rethink</a:t>
            </a:r>
            <a:r>
              <a:rPr lang="pl-PL" dirty="0"/>
              <a:t> and redo.</a:t>
            </a:r>
          </a:p>
          <a:p>
            <a:r>
              <a:rPr lang="pl-PL" dirty="0" err="1"/>
              <a:t>Preferable</a:t>
            </a:r>
            <a:r>
              <a:rPr lang="pl-PL" dirty="0"/>
              <a:t> to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one </a:t>
            </a:r>
            <a:r>
              <a:rPr lang="pl-PL" dirty="0" err="1"/>
              <a:t>way</a:t>
            </a:r>
            <a:r>
              <a:rPr lang="pl-PL" dirty="0"/>
              <a:t>,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least</a:t>
            </a:r>
            <a:r>
              <a:rPr lang="pl-PL" dirty="0"/>
              <a:t> </a:t>
            </a:r>
            <a:r>
              <a:rPr lang="pl-PL" dirty="0" err="1"/>
              <a:t>fewer</a:t>
            </a:r>
            <a:r>
              <a:rPr lang="pl-PL" dirty="0"/>
              <a:t>, </a:t>
            </a:r>
            <a:r>
              <a:rPr lang="pl-PL" dirty="0" err="1"/>
              <a:t>simpler</a:t>
            </a:r>
            <a:r>
              <a:rPr lang="pl-PL" dirty="0"/>
              <a:t> </a:t>
            </a:r>
            <a:r>
              <a:rPr lang="pl-PL" dirty="0" err="1"/>
              <a:t>ways</a:t>
            </a:r>
            <a:r>
              <a:rPr lang="pl-PL" dirty="0"/>
              <a:t>.</a:t>
            </a:r>
          </a:p>
          <a:p>
            <a:r>
              <a:rPr lang="pl-PL" dirty="0" err="1"/>
              <a:t>Features</a:t>
            </a:r>
            <a:r>
              <a:rPr lang="pl-PL" dirty="0"/>
              <a:t>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complexity</a:t>
            </a:r>
            <a:r>
              <a:rPr lang="pl-PL" dirty="0"/>
              <a:t>. Go </a:t>
            </a:r>
            <a:r>
              <a:rPr lang="pl-PL" dirty="0" err="1"/>
              <a:t>wants</a:t>
            </a:r>
            <a:r>
              <a:rPr lang="pl-PL" dirty="0"/>
              <a:t> </a:t>
            </a:r>
            <a:r>
              <a:rPr lang="pl-PL" dirty="0" err="1"/>
              <a:t>simplicity</a:t>
            </a:r>
            <a:r>
              <a:rPr lang="pl-PL" dirty="0"/>
              <a:t>.</a:t>
            </a:r>
          </a:p>
          <a:p>
            <a:r>
              <a:rPr lang="pl-PL" dirty="0" err="1"/>
              <a:t>Features</a:t>
            </a:r>
            <a:r>
              <a:rPr lang="pl-PL" dirty="0"/>
              <a:t> hurt </a:t>
            </a:r>
            <a:r>
              <a:rPr lang="pl-PL" dirty="0" err="1"/>
              <a:t>readability</a:t>
            </a:r>
            <a:r>
              <a:rPr lang="pl-PL" dirty="0"/>
              <a:t>. Go </a:t>
            </a:r>
            <a:r>
              <a:rPr lang="pl-PL" dirty="0" err="1"/>
              <a:t>wants</a:t>
            </a:r>
            <a:r>
              <a:rPr lang="pl-PL" dirty="0"/>
              <a:t> </a:t>
            </a:r>
            <a:r>
              <a:rPr lang="pl-PL" dirty="0" err="1"/>
              <a:t>readability</a:t>
            </a:r>
            <a:r>
              <a:rPr lang="pl-PL" dirty="0"/>
              <a:t>.</a:t>
            </a:r>
          </a:p>
          <a:p>
            <a:r>
              <a:rPr lang="pl-PL" dirty="0" err="1"/>
              <a:t>Readability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paramount</a:t>
            </a:r>
            <a:r>
              <a:rPr lang="pl-PL" dirty="0"/>
              <a:t>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8CC6B-D54E-6D40-BC07-52F6AEC381FC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9680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Dead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syntax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B0D0D7D-3FF3-214A-AADE-CD2C3D4F6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7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Dead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syntax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Java </a:t>
            </a:r>
            <a:r>
              <a:rPr lang="pl-PL" dirty="0" err="1"/>
              <a:t>or</a:t>
            </a:r>
            <a:r>
              <a:rPr lang="pl-PL" dirty="0"/>
              <a:t> C#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50 </a:t>
            </a:r>
            <a:r>
              <a:rPr lang="pl-PL" dirty="0" err="1"/>
              <a:t>keywords</a:t>
            </a:r>
            <a:r>
              <a:rPr lang="pl-PL" dirty="0"/>
              <a:t>, Go - </a:t>
            </a:r>
            <a:r>
              <a:rPr lang="pl-PL" dirty="0" err="1"/>
              <a:t>only</a:t>
            </a:r>
            <a:r>
              <a:rPr lang="pl-PL" dirty="0"/>
              <a:t> 25</a:t>
            </a:r>
          </a:p>
          <a:p>
            <a:pPr lvl="1"/>
            <a:r>
              <a:rPr lang="pl-PL" dirty="0"/>
              <a:t>Less </a:t>
            </a:r>
            <a:r>
              <a:rPr lang="pl-PL" dirty="0" err="1"/>
              <a:t>features</a:t>
            </a:r>
            <a:r>
              <a:rPr lang="pl-PL" dirty="0"/>
              <a:t> = less </a:t>
            </a:r>
            <a:r>
              <a:rPr lang="pl-PL" dirty="0" err="1"/>
              <a:t>keywords</a:t>
            </a:r>
            <a:endParaRPr lang="pl-PL" dirty="0"/>
          </a:p>
          <a:p>
            <a:r>
              <a:rPr lang="pl-PL" dirty="0"/>
              <a:t>Simple </a:t>
            </a:r>
            <a:r>
              <a:rPr lang="pl-PL" dirty="0" err="1"/>
              <a:t>scoping</a:t>
            </a:r>
            <a:r>
              <a:rPr lang="pl-PL" dirty="0"/>
              <a:t> </a:t>
            </a:r>
            <a:r>
              <a:rPr lang="pl-PL" dirty="0" err="1"/>
              <a:t>rules</a:t>
            </a:r>
            <a:endParaRPr lang="pl-PL" dirty="0"/>
          </a:p>
          <a:p>
            <a:pPr lvl="1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package</a:t>
            </a:r>
            <a:r>
              <a:rPr lang="pl-PL" dirty="0"/>
              <a:t> </a:t>
            </a:r>
            <a:r>
              <a:rPr lang="pl-PL" dirty="0" err="1"/>
              <a:t>level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start with a </a:t>
            </a:r>
            <a:r>
              <a:rPr lang="pl-PL" dirty="0" err="1"/>
              <a:t>lowercase</a:t>
            </a:r>
            <a:r>
              <a:rPr lang="pl-PL" dirty="0"/>
              <a:t> </a:t>
            </a:r>
            <a:r>
              <a:rPr lang="pl-PL" dirty="0" err="1"/>
              <a:t>letter</a:t>
            </a:r>
            <a:r>
              <a:rPr lang="pl-PL" dirty="0"/>
              <a:t>,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scoped</a:t>
            </a:r>
            <a:r>
              <a:rPr lang="pl-PL" dirty="0"/>
              <a:t> to the </a:t>
            </a:r>
            <a:r>
              <a:rPr lang="pl-PL" dirty="0" err="1"/>
              <a:t>package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start with </a:t>
            </a:r>
            <a:r>
              <a:rPr lang="pl-PL" dirty="0" err="1"/>
              <a:t>upper-case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means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scoped</a:t>
            </a:r>
            <a:r>
              <a:rPr lang="pl-PL" dirty="0"/>
              <a:t> </a:t>
            </a:r>
            <a:r>
              <a:rPr lang="pl-PL" dirty="0" err="1"/>
              <a:t>publically</a:t>
            </a:r>
            <a:r>
              <a:rPr lang="pl-PL" dirty="0"/>
              <a:t>. </a:t>
            </a:r>
          </a:p>
          <a:p>
            <a:r>
              <a:rPr lang="pl-PL" dirty="0" err="1"/>
              <a:t>Build</a:t>
            </a:r>
            <a:r>
              <a:rPr lang="pl-PL" dirty="0"/>
              <a:t>-In 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collection</a:t>
            </a:r>
            <a:endParaRPr lang="pl-PL" dirty="0"/>
          </a:p>
          <a:p>
            <a:pPr lvl="1"/>
            <a:r>
              <a:rPr lang="pl-PL" dirty="0"/>
              <a:t>Go </a:t>
            </a:r>
            <a:r>
              <a:rPr lang="pl-PL" dirty="0" err="1"/>
              <a:t>creators</a:t>
            </a:r>
            <a:r>
              <a:rPr lang="pl-PL" dirty="0"/>
              <a:t> </a:t>
            </a:r>
            <a:r>
              <a:rPr lang="pl-PL" dirty="0" err="1"/>
              <a:t>built</a:t>
            </a:r>
            <a:r>
              <a:rPr lang="pl-PL" dirty="0"/>
              <a:t>-in the 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collection</a:t>
            </a:r>
            <a:r>
              <a:rPr lang="pl-PL" dirty="0"/>
              <a:t> to </a:t>
            </a:r>
            <a:r>
              <a:rPr lang="pl-PL" dirty="0" err="1"/>
              <a:t>simplify</a:t>
            </a:r>
            <a:r>
              <a:rPr lang="pl-PL" dirty="0"/>
              <a:t> </a:t>
            </a:r>
            <a:r>
              <a:rPr lang="pl-PL" dirty="0" err="1"/>
              <a:t>memory</a:t>
            </a:r>
            <a:r>
              <a:rPr lang="pl-PL" dirty="0"/>
              <a:t> management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helps</a:t>
            </a:r>
            <a:r>
              <a:rPr lang="pl-PL" dirty="0"/>
              <a:t> to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and </a:t>
            </a:r>
            <a:r>
              <a:rPr lang="pl-PL" dirty="0" err="1"/>
              <a:t>eliminate</a:t>
            </a:r>
            <a:r>
              <a:rPr lang="pl-PL" dirty="0"/>
              <a:t> </a:t>
            </a:r>
            <a:r>
              <a:rPr lang="pl-PL" dirty="0" err="1"/>
              <a:t>tech</a:t>
            </a:r>
            <a:r>
              <a:rPr lang="pl-PL" dirty="0"/>
              <a:t> </a:t>
            </a:r>
            <a:r>
              <a:rPr lang="pl-PL" dirty="0" err="1"/>
              <a:t>debt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</a:t>
            </a:r>
            <a:r>
              <a:rPr lang="pl-PL" dirty="0" err="1"/>
              <a:t>away</a:t>
            </a:r>
            <a:r>
              <a:rPr lang="pl-PL" dirty="0"/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1362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Dependencies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16642B9-46E8-B24F-BCA8-BDEFA8ED6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Dependencies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Code</a:t>
            </a:r>
            <a:r>
              <a:rPr lang="pl-PL" dirty="0"/>
              <a:t> with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not </a:t>
            </a:r>
            <a:r>
              <a:rPr lang="pl-PL" dirty="0" err="1"/>
              <a:t>compile</a:t>
            </a:r>
            <a:endParaRPr lang="pl-PL" dirty="0"/>
          </a:p>
          <a:p>
            <a:r>
              <a:rPr lang="pl-PL" dirty="0"/>
              <a:t>One of the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proverb</a:t>
            </a:r>
            <a:r>
              <a:rPr lang="pl-PL" dirty="0"/>
              <a:t>: „a </a:t>
            </a:r>
            <a:r>
              <a:rPr lang="pl-PL" dirty="0" err="1"/>
              <a:t>little</a:t>
            </a:r>
            <a:r>
              <a:rPr lang="pl-PL" dirty="0"/>
              <a:t> </a:t>
            </a:r>
            <a:r>
              <a:rPr lang="pl-PL" dirty="0" err="1"/>
              <a:t>copying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a </a:t>
            </a:r>
            <a:r>
              <a:rPr lang="pl-PL" dirty="0" err="1"/>
              <a:t>little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”</a:t>
            </a:r>
          </a:p>
          <a:p>
            <a:pPr lvl="1"/>
            <a:r>
              <a:rPr lang="pl-PL" dirty="0" err="1"/>
              <a:t>Keep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tree</a:t>
            </a:r>
            <a:r>
              <a:rPr lang="pl-PL" dirty="0"/>
              <a:t> small</a:t>
            </a:r>
          </a:p>
          <a:p>
            <a:pPr lvl="1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copy</a:t>
            </a:r>
            <a:r>
              <a:rPr lang="pl-PL" dirty="0"/>
              <a:t> 5 lines of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instead</a:t>
            </a:r>
            <a:r>
              <a:rPr lang="pl-PL" dirty="0"/>
              <a:t> of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– do </a:t>
            </a:r>
            <a:r>
              <a:rPr lang="pl-PL" dirty="0" err="1"/>
              <a:t>that</a:t>
            </a:r>
            <a:r>
              <a:rPr lang="pl-PL" dirty="0"/>
              <a:t>!</a:t>
            </a:r>
          </a:p>
          <a:p>
            <a:pPr lvl="1"/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 standard </a:t>
            </a:r>
            <a:r>
              <a:rPr lang="pl-PL" dirty="0" err="1"/>
              <a:t>library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doing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48080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88840"/>
            <a:ext cx="9134391" cy="4464496"/>
          </a:xfrm>
        </p:spPr>
        <p:txBody>
          <a:bodyPr>
            <a:noAutofit/>
          </a:bodyPr>
          <a:lstStyle/>
          <a:p>
            <a:r>
              <a:rPr lang="en-US" sz="2800" dirty="0"/>
              <a:t>Writing clean code in Go is really easy</a:t>
            </a:r>
          </a:p>
          <a:p>
            <a:r>
              <a:rPr lang="en-US" sz="2800" dirty="0"/>
              <a:t>Go supports clean code by design</a:t>
            </a:r>
          </a:p>
          <a:p>
            <a:r>
              <a:rPr lang="en-US" sz="2800" dirty="0"/>
              <a:t>Every programmer should learn Go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2413" y="1988840"/>
            <a:ext cx="9134391" cy="4030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479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inheritance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99DDD27-D556-F74B-A15B-A327292D8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45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inheritance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Rather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requiring</a:t>
            </a:r>
            <a:r>
              <a:rPr lang="pl-PL" dirty="0"/>
              <a:t> the </a:t>
            </a:r>
            <a:r>
              <a:rPr lang="pl-PL" dirty="0" err="1"/>
              <a:t>programmer</a:t>
            </a:r>
            <a:r>
              <a:rPr lang="pl-PL" dirty="0"/>
              <a:t> to </a:t>
            </a:r>
            <a:r>
              <a:rPr lang="pl-PL" dirty="0" err="1"/>
              <a:t>declare</a:t>
            </a:r>
            <a:r>
              <a:rPr lang="pl-PL" dirty="0"/>
              <a:t> </a:t>
            </a:r>
            <a:r>
              <a:rPr lang="pl-PL" dirty="0" err="1"/>
              <a:t>ahead</a:t>
            </a:r>
            <a:r>
              <a:rPr lang="pl-PL" dirty="0"/>
              <a:t> of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types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related</a:t>
            </a:r>
            <a:r>
              <a:rPr lang="pl-PL" dirty="0"/>
              <a:t>, in Go a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automatically</a:t>
            </a:r>
            <a:r>
              <a:rPr lang="pl-PL" dirty="0"/>
              <a:t> </a:t>
            </a:r>
            <a:r>
              <a:rPr lang="pl-PL" dirty="0" err="1"/>
              <a:t>satisfies</a:t>
            </a:r>
            <a:r>
              <a:rPr lang="pl-PL" dirty="0"/>
              <a:t>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interface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specifies</a:t>
            </a:r>
            <a:r>
              <a:rPr lang="pl-PL" dirty="0"/>
              <a:t> a </a:t>
            </a:r>
            <a:r>
              <a:rPr lang="pl-PL" dirty="0" err="1"/>
              <a:t>subset</a:t>
            </a:r>
            <a:r>
              <a:rPr lang="pl-PL" dirty="0"/>
              <a:t> of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methods</a:t>
            </a:r>
            <a:r>
              <a:rPr lang="pl-PL" dirty="0"/>
              <a:t>. </a:t>
            </a:r>
          </a:p>
          <a:p>
            <a:r>
              <a:rPr lang="pl-PL" dirty="0"/>
              <a:t>It </a:t>
            </a:r>
            <a:r>
              <a:rPr lang="pl-PL" dirty="0" err="1"/>
              <a:t>avoids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</a:t>
            </a:r>
            <a:r>
              <a:rPr lang="pl-PL" dirty="0" err="1"/>
              <a:t>crazy</a:t>
            </a:r>
            <a:r>
              <a:rPr lang="pl-PL" dirty="0"/>
              <a:t> </a:t>
            </a:r>
            <a:r>
              <a:rPr lang="pl-PL" dirty="0" err="1"/>
              <a:t>issues</a:t>
            </a:r>
            <a:r>
              <a:rPr lang="pl-PL" dirty="0"/>
              <a:t> with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inheritance</a:t>
            </a:r>
            <a:r>
              <a:rPr lang="pl-PL" dirty="0"/>
              <a:t>…</a:t>
            </a:r>
          </a:p>
          <a:p>
            <a:r>
              <a:rPr lang="pl-PL" dirty="0"/>
              <a:t>… but </a:t>
            </a:r>
            <a:r>
              <a:rPr lang="pl-PL" dirty="0" err="1"/>
              <a:t>still</a:t>
            </a:r>
            <a:r>
              <a:rPr lang="pl-PL" dirty="0"/>
              <a:t> </a:t>
            </a:r>
            <a:r>
              <a:rPr lang="pl-PL" dirty="0" err="1"/>
              <a:t>provides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with </a:t>
            </a:r>
            <a:r>
              <a:rPr lang="pl-PL" dirty="0" err="1"/>
              <a:t>Interfaces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the </a:t>
            </a:r>
            <a:r>
              <a:rPr lang="pl-PL" dirty="0" err="1"/>
              <a:t>pattern</a:t>
            </a:r>
            <a:r>
              <a:rPr lang="pl-PL" dirty="0"/>
              <a:t> of choice </a:t>
            </a:r>
            <a:r>
              <a:rPr lang="pl-PL" dirty="0" err="1"/>
              <a:t>today</a:t>
            </a:r>
            <a:r>
              <a:rPr lang="pl-PL" dirty="0"/>
              <a:t>.</a:t>
            </a:r>
          </a:p>
          <a:p>
            <a:r>
              <a:rPr lang="pl-PL" dirty="0"/>
              <a:t>It </a:t>
            </a:r>
            <a:r>
              <a:rPr lang="pl-PL" dirty="0" err="1"/>
              <a:t>limits</a:t>
            </a:r>
            <a:r>
              <a:rPr lang="pl-PL" dirty="0"/>
              <a:t> the </a:t>
            </a:r>
            <a:r>
              <a:rPr lang="pl-PL" dirty="0" err="1"/>
              <a:t>complexity</a:t>
            </a:r>
            <a:r>
              <a:rPr lang="pl-PL" dirty="0"/>
              <a:t> of </a:t>
            </a:r>
            <a:r>
              <a:rPr lang="pl-PL" dirty="0" err="1"/>
              <a:t>individual</a:t>
            </a:r>
            <a:r>
              <a:rPr lang="pl-PL" dirty="0"/>
              <a:t> </a:t>
            </a:r>
            <a:r>
              <a:rPr lang="pl-PL" dirty="0" err="1"/>
              <a:t>parts</a:t>
            </a:r>
            <a:r>
              <a:rPr lang="pl-PL" dirty="0"/>
              <a:t> of the system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</a:t>
            </a:r>
            <a:r>
              <a:rPr lang="pl-PL" dirty="0" err="1"/>
              <a:t>what</a:t>
            </a:r>
            <a:r>
              <a:rPr lang="pl-PL" dirty="0"/>
              <a:t> we want from the big </a:t>
            </a:r>
            <a:r>
              <a:rPr lang="pl-PL" dirty="0" err="1"/>
              <a:t>systems</a:t>
            </a:r>
            <a:r>
              <a:rPr lang="pl-PL" dirty="0"/>
              <a:t> we </a:t>
            </a:r>
            <a:r>
              <a:rPr lang="pl-PL" dirty="0" err="1"/>
              <a:t>create</a:t>
            </a:r>
            <a:r>
              <a:rPr lang="pl-PL" dirty="0"/>
              <a:t>.</a:t>
            </a:r>
          </a:p>
          <a:p>
            <a:r>
              <a:rPr lang="pl-PL" dirty="0"/>
              <a:t>It </a:t>
            </a:r>
            <a:r>
              <a:rPr lang="pl-PL" dirty="0" err="1"/>
              <a:t>enables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fast </a:t>
            </a:r>
            <a:r>
              <a:rPr lang="pl-PL" dirty="0" err="1"/>
              <a:t>compile</a:t>
            </a:r>
            <a:r>
              <a:rPr lang="pl-PL" dirty="0"/>
              <a:t> </a:t>
            </a:r>
            <a:r>
              <a:rPr lang="pl-PL" dirty="0" err="1"/>
              <a:t>times</a:t>
            </a:r>
            <a:r>
              <a:rPr lang="pl-PL" dirty="0"/>
              <a:t> with </a:t>
            </a:r>
            <a:r>
              <a:rPr lang="pl-PL" dirty="0" err="1"/>
              <a:t>strict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checking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485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overloading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F1FB7A1-7E62-8C43-9DED-193B8F21E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6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overloading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sz="2200" dirty="0" err="1"/>
              <a:t>Methods</a:t>
            </a:r>
            <a:r>
              <a:rPr lang="pl-PL" sz="2200" dirty="0"/>
              <a:t> with the same </a:t>
            </a:r>
            <a:r>
              <a:rPr lang="pl-PL" sz="2200" dirty="0" err="1"/>
              <a:t>name</a:t>
            </a:r>
            <a:r>
              <a:rPr lang="pl-PL" sz="2200" dirty="0"/>
              <a:t> but </a:t>
            </a:r>
            <a:r>
              <a:rPr lang="pl-PL" sz="2200" dirty="0" err="1"/>
              <a:t>different</a:t>
            </a:r>
            <a:r>
              <a:rPr lang="pl-PL" sz="2200" dirty="0"/>
              <a:t> </a:t>
            </a:r>
            <a:r>
              <a:rPr lang="pl-PL" sz="2200" dirty="0" err="1"/>
              <a:t>signatures</a:t>
            </a:r>
            <a:r>
              <a:rPr lang="pl-PL" sz="2200" dirty="0"/>
              <a:t> was </a:t>
            </a:r>
            <a:r>
              <a:rPr lang="pl-PL" sz="2200" dirty="0" err="1"/>
              <a:t>occasionally</a:t>
            </a:r>
            <a:r>
              <a:rPr lang="pl-PL" sz="2200" dirty="0"/>
              <a:t> </a:t>
            </a:r>
            <a:r>
              <a:rPr lang="pl-PL" sz="2200" dirty="0" err="1"/>
              <a:t>useful</a:t>
            </a:r>
            <a:r>
              <a:rPr lang="pl-PL" sz="2200" dirty="0"/>
              <a:t> but </a:t>
            </a:r>
            <a:r>
              <a:rPr lang="pl-PL" sz="2200" dirty="0" err="1"/>
              <a:t>that</a:t>
            </a:r>
            <a:r>
              <a:rPr lang="pl-PL" sz="2200" dirty="0"/>
              <a:t> </a:t>
            </a:r>
            <a:r>
              <a:rPr lang="pl-PL" sz="2200" dirty="0" err="1"/>
              <a:t>it</a:t>
            </a:r>
            <a:r>
              <a:rPr lang="pl-PL" sz="2200" dirty="0"/>
              <a:t> </a:t>
            </a:r>
            <a:r>
              <a:rPr lang="pl-PL" sz="2200" dirty="0" err="1"/>
              <a:t>could</a:t>
            </a:r>
            <a:r>
              <a:rPr lang="pl-PL" sz="2200" dirty="0"/>
              <a:t> </a:t>
            </a:r>
            <a:r>
              <a:rPr lang="pl-PL" sz="2200" dirty="0" err="1"/>
              <a:t>also</a:t>
            </a:r>
            <a:r>
              <a:rPr lang="pl-PL" sz="2200" dirty="0"/>
              <a:t> be </a:t>
            </a:r>
            <a:r>
              <a:rPr lang="pl-PL" sz="2200" dirty="0" err="1"/>
              <a:t>confusing</a:t>
            </a:r>
            <a:r>
              <a:rPr lang="pl-PL" sz="2200" dirty="0"/>
              <a:t> and </a:t>
            </a:r>
            <a:r>
              <a:rPr lang="pl-PL" sz="2200" dirty="0" err="1"/>
              <a:t>fragile</a:t>
            </a:r>
            <a:r>
              <a:rPr lang="pl-PL" sz="2200" dirty="0"/>
              <a:t> in </a:t>
            </a:r>
            <a:r>
              <a:rPr lang="pl-PL" sz="2200" dirty="0" err="1"/>
              <a:t>practice</a:t>
            </a:r>
            <a:r>
              <a:rPr lang="pl-PL" sz="2200" dirty="0"/>
              <a:t>. </a:t>
            </a:r>
          </a:p>
          <a:p>
            <a:r>
              <a:rPr lang="pl-PL" sz="2200" dirty="0" err="1"/>
              <a:t>Matching</a:t>
            </a:r>
            <a:r>
              <a:rPr lang="pl-PL" sz="2200" dirty="0"/>
              <a:t> </a:t>
            </a:r>
            <a:r>
              <a:rPr lang="pl-PL" sz="2200" dirty="0" err="1"/>
              <a:t>only</a:t>
            </a:r>
            <a:r>
              <a:rPr lang="pl-PL" sz="2200" dirty="0"/>
              <a:t> by </a:t>
            </a:r>
            <a:r>
              <a:rPr lang="pl-PL" sz="2200" dirty="0" err="1"/>
              <a:t>name</a:t>
            </a:r>
            <a:r>
              <a:rPr lang="pl-PL" sz="2200" dirty="0"/>
              <a:t> and </a:t>
            </a:r>
            <a:r>
              <a:rPr lang="pl-PL" sz="2200" dirty="0" err="1"/>
              <a:t>requiring</a:t>
            </a:r>
            <a:r>
              <a:rPr lang="pl-PL" sz="2200" dirty="0"/>
              <a:t> </a:t>
            </a:r>
            <a:r>
              <a:rPr lang="pl-PL" sz="2200" dirty="0" err="1"/>
              <a:t>consistency</a:t>
            </a:r>
            <a:r>
              <a:rPr lang="pl-PL" sz="2200" dirty="0"/>
              <a:t> in the </a:t>
            </a:r>
            <a:r>
              <a:rPr lang="pl-PL" sz="2200" dirty="0" err="1"/>
              <a:t>types</a:t>
            </a:r>
            <a:r>
              <a:rPr lang="pl-PL" sz="2200" dirty="0"/>
              <a:t> was a major </a:t>
            </a:r>
            <a:r>
              <a:rPr lang="pl-PL" sz="2200" dirty="0" err="1"/>
              <a:t>simplifying</a:t>
            </a:r>
            <a:r>
              <a:rPr lang="pl-PL" sz="2200" dirty="0"/>
              <a:t> </a:t>
            </a:r>
            <a:r>
              <a:rPr lang="pl-PL" sz="2200" dirty="0" err="1"/>
              <a:t>decision</a:t>
            </a:r>
            <a:r>
              <a:rPr lang="pl-PL" sz="2200" dirty="0"/>
              <a:t> in </a:t>
            </a:r>
            <a:r>
              <a:rPr lang="pl-PL" sz="2200" dirty="0" err="1"/>
              <a:t>Go's</a:t>
            </a:r>
            <a:r>
              <a:rPr lang="pl-PL" sz="2200" dirty="0"/>
              <a:t> </a:t>
            </a:r>
            <a:r>
              <a:rPr lang="pl-PL" sz="2200" dirty="0" err="1"/>
              <a:t>type</a:t>
            </a:r>
            <a:r>
              <a:rPr lang="pl-PL" sz="2200" dirty="0"/>
              <a:t> system.</a:t>
            </a:r>
          </a:p>
          <a:p>
            <a:r>
              <a:rPr lang="pl-PL" sz="2200" dirty="0"/>
              <a:t>In Go a </a:t>
            </a:r>
            <a:r>
              <a:rPr lang="pl-PL" sz="2200" dirty="0" err="1"/>
              <a:t>function</a:t>
            </a:r>
            <a:r>
              <a:rPr lang="pl-PL" sz="2200" dirty="0"/>
              <a:t> </a:t>
            </a:r>
            <a:r>
              <a:rPr lang="pl-PL" sz="2200" dirty="0" err="1"/>
              <a:t>can</a:t>
            </a:r>
            <a:r>
              <a:rPr lang="pl-PL" sz="2200" dirty="0"/>
              <a:t> be </a:t>
            </a:r>
            <a:r>
              <a:rPr lang="pl-PL" sz="2200" dirty="0" err="1"/>
              <a:t>assigned</a:t>
            </a:r>
            <a:r>
              <a:rPr lang="pl-PL" sz="2200" dirty="0"/>
              <a:t> to a </a:t>
            </a:r>
            <a:r>
              <a:rPr lang="pl-PL" sz="2200" dirty="0" err="1"/>
              <a:t>variable</a:t>
            </a:r>
            <a:r>
              <a:rPr lang="pl-PL" sz="2200" dirty="0"/>
              <a:t> </a:t>
            </a:r>
            <a:r>
              <a:rPr lang="pl-PL" sz="2200" dirty="0" err="1"/>
              <a:t>or</a:t>
            </a:r>
            <a:r>
              <a:rPr lang="pl-PL" sz="2200" dirty="0"/>
              <a:t> </a:t>
            </a:r>
            <a:r>
              <a:rPr lang="pl-PL" sz="2200" dirty="0" err="1"/>
              <a:t>passed</a:t>
            </a:r>
            <a:r>
              <a:rPr lang="pl-PL" sz="2200" dirty="0"/>
              <a:t> as a </a:t>
            </a:r>
            <a:r>
              <a:rPr lang="pl-PL" sz="2200" dirty="0" err="1"/>
              <a:t>parameter</a:t>
            </a:r>
            <a:r>
              <a:rPr lang="pl-PL" sz="2200" dirty="0"/>
              <a:t>. </a:t>
            </a:r>
            <a:r>
              <a:rPr lang="pl-PL" sz="2200" dirty="0" err="1"/>
              <a:t>If</a:t>
            </a:r>
            <a:r>
              <a:rPr lang="pl-PL" sz="2200" dirty="0"/>
              <a:t> </a:t>
            </a:r>
            <a:r>
              <a:rPr lang="pl-PL" sz="2200" dirty="0" err="1"/>
              <a:t>functions</a:t>
            </a:r>
            <a:r>
              <a:rPr lang="pl-PL" sz="2200" dirty="0"/>
              <a:t> </a:t>
            </a:r>
            <a:r>
              <a:rPr lang="pl-PL" sz="2200" dirty="0" err="1"/>
              <a:t>can</a:t>
            </a:r>
            <a:r>
              <a:rPr lang="pl-PL" sz="2200" dirty="0"/>
              <a:t> be </a:t>
            </a:r>
            <a:r>
              <a:rPr lang="pl-PL" sz="2200" dirty="0" err="1"/>
              <a:t>overloaded</a:t>
            </a:r>
            <a:r>
              <a:rPr lang="pl-PL" sz="2200" dirty="0"/>
              <a:t>, </a:t>
            </a:r>
            <a:r>
              <a:rPr lang="pl-PL" sz="2200" dirty="0" err="1"/>
              <a:t>how</a:t>
            </a:r>
            <a:r>
              <a:rPr lang="pl-PL" sz="2200" dirty="0"/>
              <a:t> </a:t>
            </a:r>
            <a:r>
              <a:rPr lang="pl-PL" sz="2200" dirty="0" err="1"/>
              <a:t>will</a:t>
            </a:r>
            <a:r>
              <a:rPr lang="pl-PL" sz="2200" dirty="0"/>
              <a:t> </a:t>
            </a:r>
            <a:r>
              <a:rPr lang="pl-PL" sz="2200" dirty="0" err="1"/>
              <a:t>programmers</a:t>
            </a:r>
            <a:r>
              <a:rPr lang="pl-PL" sz="2200" dirty="0"/>
              <a:t> </a:t>
            </a:r>
            <a:r>
              <a:rPr lang="pl-PL" sz="2200" dirty="0" err="1"/>
              <a:t>indicate</a:t>
            </a:r>
            <a:r>
              <a:rPr lang="pl-PL" sz="2200" dirty="0"/>
              <a:t> </a:t>
            </a:r>
            <a:r>
              <a:rPr lang="pl-PL" sz="2200" dirty="0" err="1"/>
              <a:t>which</a:t>
            </a:r>
            <a:r>
              <a:rPr lang="pl-PL" sz="2200" dirty="0"/>
              <a:t> </a:t>
            </a:r>
            <a:r>
              <a:rPr lang="pl-PL" sz="2200" dirty="0" err="1"/>
              <a:t>variant</a:t>
            </a:r>
            <a:r>
              <a:rPr lang="pl-PL" sz="2200" dirty="0"/>
              <a:t> of </a:t>
            </a:r>
            <a:r>
              <a:rPr lang="pl-PL" sz="2200" dirty="0" err="1"/>
              <a:t>an</a:t>
            </a:r>
            <a:r>
              <a:rPr lang="pl-PL" sz="2200" dirty="0"/>
              <a:t> </a:t>
            </a:r>
            <a:r>
              <a:rPr lang="pl-PL" sz="2200" dirty="0" err="1"/>
              <a:t>overloaded</a:t>
            </a:r>
            <a:r>
              <a:rPr lang="pl-PL" sz="2200" dirty="0"/>
              <a:t> </a:t>
            </a:r>
            <a:r>
              <a:rPr lang="pl-PL" sz="2200" dirty="0" err="1"/>
              <a:t>function</a:t>
            </a:r>
            <a:r>
              <a:rPr lang="pl-PL" sz="2200" dirty="0"/>
              <a:t> </a:t>
            </a:r>
            <a:r>
              <a:rPr lang="pl-PL" sz="2200" dirty="0" err="1"/>
              <a:t>they</a:t>
            </a:r>
            <a:r>
              <a:rPr lang="pl-PL" sz="2200" dirty="0"/>
              <a:t> </a:t>
            </a:r>
            <a:r>
              <a:rPr lang="pl-PL" sz="2200" dirty="0" err="1"/>
              <a:t>meant</a:t>
            </a:r>
            <a:r>
              <a:rPr lang="pl-PL" sz="2200" dirty="0"/>
              <a:t>?</a:t>
            </a:r>
          </a:p>
          <a:p>
            <a:r>
              <a:rPr lang="pl-PL" sz="2200" dirty="0" err="1"/>
              <a:t>Regarding</a:t>
            </a:r>
            <a:r>
              <a:rPr lang="pl-PL" sz="2200" dirty="0"/>
              <a:t> operator </a:t>
            </a:r>
            <a:r>
              <a:rPr lang="pl-PL" sz="2200" dirty="0" err="1"/>
              <a:t>overloading</a:t>
            </a:r>
            <a:r>
              <a:rPr lang="pl-PL" sz="2200" dirty="0"/>
              <a:t>, </a:t>
            </a:r>
            <a:r>
              <a:rPr lang="pl-PL" sz="2200" dirty="0" err="1"/>
              <a:t>it</a:t>
            </a:r>
            <a:r>
              <a:rPr lang="pl-PL" sz="2200" dirty="0"/>
              <a:t> </a:t>
            </a:r>
            <a:r>
              <a:rPr lang="pl-PL" sz="2200" dirty="0" err="1"/>
              <a:t>seems</a:t>
            </a:r>
            <a:r>
              <a:rPr lang="pl-PL" sz="2200" dirty="0"/>
              <a:t> </a:t>
            </a:r>
            <a:r>
              <a:rPr lang="pl-PL" sz="2200" dirty="0" err="1"/>
              <a:t>more</a:t>
            </a:r>
            <a:r>
              <a:rPr lang="pl-PL" sz="2200" dirty="0"/>
              <a:t> a </a:t>
            </a:r>
            <a:r>
              <a:rPr lang="pl-PL" sz="2200" dirty="0" err="1"/>
              <a:t>convenience</a:t>
            </a:r>
            <a:r>
              <a:rPr lang="pl-PL" sz="2200" dirty="0"/>
              <a:t> </a:t>
            </a:r>
            <a:r>
              <a:rPr lang="pl-PL" sz="2200" dirty="0" err="1"/>
              <a:t>than</a:t>
            </a:r>
            <a:r>
              <a:rPr lang="pl-PL" sz="2200" dirty="0"/>
              <a:t> </a:t>
            </a:r>
            <a:r>
              <a:rPr lang="pl-PL" sz="2200" dirty="0" err="1"/>
              <a:t>an</a:t>
            </a:r>
            <a:r>
              <a:rPr lang="pl-PL" sz="2200" dirty="0"/>
              <a:t> </a:t>
            </a:r>
            <a:r>
              <a:rPr lang="pl-PL" sz="2200" dirty="0" err="1"/>
              <a:t>absolute</a:t>
            </a:r>
            <a:r>
              <a:rPr lang="pl-PL" sz="2200" dirty="0"/>
              <a:t> </a:t>
            </a:r>
            <a:r>
              <a:rPr lang="pl-PL" sz="2200" dirty="0" err="1"/>
              <a:t>requirement</a:t>
            </a:r>
            <a:r>
              <a:rPr lang="pl-PL" sz="2200" dirty="0"/>
              <a:t>. </a:t>
            </a:r>
            <a:r>
              <a:rPr lang="pl-PL" sz="2200" dirty="0" err="1"/>
              <a:t>Again</a:t>
            </a:r>
            <a:r>
              <a:rPr lang="pl-PL" sz="2200" dirty="0"/>
              <a:t>, </a:t>
            </a:r>
            <a:r>
              <a:rPr lang="pl-PL" sz="2200" dirty="0" err="1"/>
              <a:t>things</a:t>
            </a:r>
            <a:r>
              <a:rPr lang="pl-PL" sz="2200" dirty="0"/>
              <a:t> </a:t>
            </a:r>
            <a:r>
              <a:rPr lang="pl-PL" sz="2200" dirty="0" err="1"/>
              <a:t>are</a:t>
            </a:r>
            <a:r>
              <a:rPr lang="pl-PL" sz="2200" dirty="0"/>
              <a:t> </a:t>
            </a:r>
            <a:r>
              <a:rPr lang="pl-PL" sz="2200" dirty="0" err="1"/>
              <a:t>simpler</a:t>
            </a:r>
            <a:r>
              <a:rPr lang="pl-PL" sz="2200" dirty="0"/>
              <a:t> </a:t>
            </a:r>
            <a:r>
              <a:rPr lang="pl-PL" sz="2200" dirty="0" err="1"/>
              <a:t>without</a:t>
            </a:r>
            <a:r>
              <a:rPr lang="pl-PL" sz="2200" dirty="0"/>
              <a:t> </a:t>
            </a:r>
            <a:r>
              <a:rPr lang="pl-PL" sz="2200" dirty="0" err="1"/>
              <a:t>it</a:t>
            </a:r>
            <a:r>
              <a:rPr lang="pl-PL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945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1B0DC7F-3331-1D4B-A5D2-8BC83398B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8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lnSpcReduction="10000"/>
          </a:bodyPr>
          <a:lstStyle/>
          <a:p>
            <a:r>
              <a:rPr lang="pl-PL" dirty="0"/>
              <a:t>Go </a:t>
            </a:r>
            <a:r>
              <a:rPr lang="pl-PL" dirty="0" err="1"/>
              <a:t>solves</a:t>
            </a:r>
            <a:r>
              <a:rPr lang="pl-PL" dirty="0"/>
              <a:t> the </a:t>
            </a:r>
            <a:r>
              <a:rPr lang="pl-PL" dirty="0" err="1"/>
              <a:t>exception</a:t>
            </a:r>
            <a:r>
              <a:rPr lang="pl-PL" dirty="0"/>
              <a:t> problem by not </a:t>
            </a:r>
            <a:r>
              <a:rPr lang="pl-PL" dirty="0" err="1"/>
              <a:t>having</a:t>
            </a:r>
            <a:r>
              <a:rPr lang="pl-PL" dirty="0"/>
              <a:t> </a:t>
            </a:r>
            <a:r>
              <a:rPr lang="pl-PL" dirty="0" err="1"/>
              <a:t>exceptions</a:t>
            </a:r>
            <a:r>
              <a:rPr lang="pl-PL" dirty="0"/>
              <a:t>. </a:t>
            </a:r>
          </a:p>
          <a:p>
            <a:r>
              <a:rPr lang="pl-PL" dirty="0" err="1"/>
              <a:t>Instead</a:t>
            </a:r>
            <a:r>
              <a:rPr lang="pl-PL" dirty="0"/>
              <a:t> Go </a:t>
            </a:r>
            <a:r>
              <a:rPr lang="pl-PL" dirty="0" err="1"/>
              <a:t>allows</a:t>
            </a:r>
            <a:r>
              <a:rPr lang="pl-PL" dirty="0"/>
              <a:t> </a:t>
            </a:r>
            <a:r>
              <a:rPr lang="pl-PL" dirty="0" err="1"/>
              <a:t>functions</a:t>
            </a:r>
            <a:r>
              <a:rPr lang="pl-PL" dirty="0"/>
              <a:t> to return </a:t>
            </a:r>
            <a:r>
              <a:rPr lang="pl-PL" dirty="0" err="1"/>
              <a:t>an</a:t>
            </a:r>
            <a:r>
              <a:rPr lang="pl-PL" dirty="0"/>
              <a:t> error </a:t>
            </a:r>
            <a:r>
              <a:rPr lang="pl-PL" dirty="0" err="1"/>
              <a:t>type</a:t>
            </a:r>
            <a:r>
              <a:rPr lang="pl-PL" dirty="0"/>
              <a:t> in </a:t>
            </a:r>
            <a:r>
              <a:rPr lang="pl-PL" dirty="0" err="1"/>
              <a:t>addition</a:t>
            </a:r>
            <a:r>
              <a:rPr lang="pl-PL" dirty="0"/>
              <a:t> to a </a:t>
            </a:r>
            <a:r>
              <a:rPr lang="pl-PL" dirty="0" err="1"/>
              <a:t>result</a:t>
            </a:r>
            <a:r>
              <a:rPr lang="pl-PL" dirty="0"/>
              <a:t> via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support</a:t>
            </a:r>
            <a:r>
              <a:rPr lang="pl-PL" dirty="0"/>
              <a:t> for </a:t>
            </a:r>
            <a:r>
              <a:rPr lang="pl-PL" dirty="0" err="1"/>
              <a:t>multiple</a:t>
            </a:r>
            <a:r>
              <a:rPr lang="pl-PL" dirty="0"/>
              <a:t> return </a:t>
            </a:r>
            <a:r>
              <a:rPr lang="pl-PL" dirty="0" err="1"/>
              <a:t>values</a:t>
            </a:r>
            <a:r>
              <a:rPr lang="pl-PL" dirty="0"/>
              <a:t>. </a:t>
            </a:r>
          </a:p>
          <a:p>
            <a:r>
              <a:rPr lang="pl-PL" dirty="0"/>
              <a:t>By </a:t>
            </a:r>
            <a:r>
              <a:rPr lang="pl-PL" dirty="0" err="1"/>
              <a:t>declaring</a:t>
            </a:r>
            <a:r>
              <a:rPr lang="pl-PL" dirty="0"/>
              <a:t> a return </a:t>
            </a:r>
            <a:r>
              <a:rPr lang="pl-PL" dirty="0" err="1"/>
              <a:t>value</a:t>
            </a:r>
            <a:r>
              <a:rPr lang="pl-PL" dirty="0"/>
              <a:t> of the </a:t>
            </a:r>
            <a:r>
              <a:rPr lang="pl-PL" dirty="0" err="1"/>
              <a:t>interface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 error 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indicate</a:t>
            </a:r>
            <a:r>
              <a:rPr lang="pl-PL" dirty="0"/>
              <a:t> to the </a:t>
            </a:r>
            <a:r>
              <a:rPr lang="pl-PL" dirty="0" err="1"/>
              <a:t>caller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method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go </a:t>
            </a:r>
            <a:r>
              <a:rPr lang="pl-PL" dirty="0" err="1"/>
              <a:t>wrong</a:t>
            </a:r>
            <a:r>
              <a:rPr lang="pl-PL" dirty="0"/>
              <a:t>.</a:t>
            </a:r>
          </a:p>
          <a:p>
            <a:r>
              <a:rPr lang="pl-PL" dirty="0" err="1"/>
              <a:t>Errors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values</a:t>
            </a:r>
            <a:r>
              <a:rPr lang="pl-PL" dirty="0"/>
              <a:t>!</a:t>
            </a:r>
          </a:p>
          <a:p>
            <a:r>
              <a:rPr lang="pl-PL" dirty="0"/>
              <a:t>Java and C++</a:t>
            </a:r>
          </a:p>
          <a:p>
            <a:endParaRPr lang="pl-PL" dirty="0"/>
          </a:p>
          <a:p>
            <a:r>
              <a:rPr lang="pl-PL" dirty="0"/>
              <a:t>Go </a:t>
            </a:r>
            <a:r>
              <a:rPr lang="pl-PL" dirty="0" err="1"/>
              <a:t>panic</a:t>
            </a:r>
            <a:endParaRPr lang="pl-PL" dirty="0"/>
          </a:p>
          <a:p>
            <a:endParaRPr lang="pl-P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D339AF-16C5-4049-B78B-5CD9369E4F1D}"/>
              </a:ext>
            </a:extLst>
          </p:cNvPr>
          <p:cNvSpPr txBox="1">
            <a:spLocks/>
          </p:cNvSpPr>
          <p:nvPr/>
        </p:nvSpPr>
        <p:spPr>
          <a:xfrm>
            <a:off x="1845940" y="4838476"/>
            <a:ext cx="7056784" cy="50405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500"/>
              </a:spcBef>
              <a:buNone/>
            </a:pPr>
            <a:r>
              <a:rPr lang="pl-PL" sz="2000" dirty="0" err="1">
                <a:solidFill>
                  <a:srgbClr val="9CDCFE"/>
                </a:solidFill>
              </a:rPr>
              <a:t>throw</a:t>
            </a:r>
            <a:r>
              <a:rPr lang="pl-PL" sz="2000" dirty="0">
                <a:solidFill>
                  <a:srgbClr val="D4D4D4"/>
                </a:solidFill>
              </a:rPr>
              <a:t> </a:t>
            </a:r>
            <a:r>
              <a:rPr lang="pl-PL" sz="2000" dirty="0" err="1">
                <a:solidFill>
                  <a:srgbClr val="D4D4D4"/>
                </a:solidFill>
              </a:rPr>
              <a:t>new</a:t>
            </a:r>
            <a:r>
              <a:rPr lang="pl-PL" sz="2000" dirty="0">
                <a:solidFill>
                  <a:srgbClr val="D4D4D4"/>
                </a:solidFill>
              </a:rPr>
              <a:t> </a:t>
            </a:r>
            <a:r>
              <a:rPr lang="pl-PL" sz="2000" dirty="0" err="1"/>
              <a:t>SomeoneElsesProblem</a:t>
            </a:r>
            <a:r>
              <a:rPr lang="pl-PL" sz="2000" dirty="0">
                <a:solidFill>
                  <a:srgbClr val="D4D4D4"/>
                </a:solidFill>
              </a:rPr>
              <a:t>()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45106F-D357-8443-8AD5-310782FAA8D6}"/>
              </a:ext>
            </a:extLst>
          </p:cNvPr>
          <p:cNvSpPr txBox="1">
            <a:spLocks/>
          </p:cNvSpPr>
          <p:nvPr/>
        </p:nvSpPr>
        <p:spPr>
          <a:xfrm>
            <a:off x="1845940" y="5854379"/>
            <a:ext cx="7056784" cy="50405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500"/>
              </a:spcBef>
              <a:buNone/>
            </a:pPr>
            <a:r>
              <a:rPr lang="pl-PL" sz="2000" dirty="0" err="1">
                <a:solidFill>
                  <a:srgbClr val="9CDCFE"/>
                </a:solidFill>
              </a:rPr>
              <a:t>panic</a:t>
            </a:r>
            <a:r>
              <a:rPr lang="pl-PL" sz="2000" dirty="0">
                <a:solidFill>
                  <a:srgbClr val="D4D4D4"/>
                </a:solidFill>
              </a:rPr>
              <a:t>(„</a:t>
            </a:r>
            <a:r>
              <a:rPr lang="pl-PL" sz="2000" dirty="0" err="1">
                <a:solidFill>
                  <a:srgbClr val="D4D4D4"/>
                </a:solidFill>
              </a:rPr>
              <a:t>it’s</a:t>
            </a:r>
            <a:r>
              <a:rPr lang="pl-PL" sz="2000" dirty="0">
                <a:solidFill>
                  <a:srgbClr val="D4D4D4"/>
                </a:solidFill>
              </a:rPr>
              <a:t> </a:t>
            </a:r>
            <a:r>
              <a:rPr lang="pl-PL" sz="2000" dirty="0" err="1">
                <a:solidFill>
                  <a:srgbClr val="D4D4D4"/>
                </a:solidFill>
              </a:rPr>
              <a:t>game</a:t>
            </a:r>
            <a:r>
              <a:rPr lang="pl-PL" sz="2000" dirty="0">
                <a:solidFill>
                  <a:srgbClr val="D4D4D4"/>
                </a:solidFill>
              </a:rPr>
              <a:t> </a:t>
            </a:r>
            <a:r>
              <a:rPr lang="pl-PL" sz="2000" dirty="0" err="1">
                <a:solidFill>
                  <a:srgbClr val="D4D4D4"/>
                </a:solidFill>
              </a:rPr>
              <a:t>over</a:t>
            </a:r>
            <a:r>
              <a:rPr lang="pl-PL" sz="2000" dirty="0">
                <a:solidFill>
                  <a:srgbClr val="D4D4D4"/>
                </a:solidFill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589843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FEF40-170B-144E-B89D-281907137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pl-P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FE70D-C7EC-DA48-9A4D-518C3E9EE1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DFD6FD6-06DD-234D-B643-2D71F1312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4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37590A-6809-4142-A195-257B6AD13E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88" y="886275"/>
            <a:ext cx="7250464" cy="5816561"/>
          </a:xfrm>
        </p:spPr>
      </p:pic>
    </p:spTree>
    <p:extLst>
      <p:ext uri="{BB962C8B-B14F-4D97-AF65-F5344CB8AC3E}">
        <p14:creationId xmlns:p14="http://schemas.microsoft.com/office/powerpoint/2010/main" val="67680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59768"/>
          </a:xfrm>
        </p:spPr>
        <p:txBody>
          <a:bodyPr>
            <a:normAutofit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6520F-EC29-BF45-A1AF-F48C5DA57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84784"/>
            <a:ext cx="9134391" cy="5184575"/>
          </a:xfrm>
        </p:spPr>
        <p:txBody>
          <a:bodyPr>
            <a:normAutofit/>
          </a:bodyPr>
          <a:lstStyle/>
          <a:p>
            <a:r>
              <a:rPr lang="pl-PL" dirty="0"/>
              <a:t>In Go, a </a:t>
            </a:r>
            <a:r>
              <a:rPr lang="pl-PL" dirty="0" err="1"/>
              <a:t>common</a:t>
            </a:r>
            <a:r>
              <a:rPr lang="pl-PL" dirty="0"/>
              <a:t> </a:t>
            </a:r>
            <a:r>
              <a:rPr lang="pl-PL" dirty="0" err="1"/>
              <a:t>complaint</a:t>
            </a:r>
            <a:r>
              <a:rPr lang="pl-PL" dirty="0"/>
              <a:t> from </a:t>
            </a:r>
            <a:r>
              <a:rPr lang="pl-PL" dirty="0" err="1"/>
              <a:t>newly-minted</a:t>
            </a:r>
            <a:r>
              <a:rPr lang="pl-PL" dirty="0"/>
              <a:t> </a:t>
            </a:r>
            <a:r>
              <a:rPr lang="pl-PL" dirty="0" err="1"/>
              <a:t>gophers</a:t>
            </a:r>
            <a:r>
              <a:rPr lang="pl-PL" dirty="0"/>
              <a:t> </a:t>
            </a:r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from </a:t>
            </a:r>
            <a:r>
              <a:rPr lang="pl-PL" dirty="0" err="1"/>
              <a:t>another</a:t>
            </a:r>
            <a:r>
              <a:rPr lang="pl-PL" dirty="0"/>
              <a:t>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error </a:t>
            </a:r>
            <a:r>
              <a:rPr lang="pl-PL" dirty="0" err="1"/>
              <a:t>handling</a:t>
            </a:r>
            <a:r>
              <a:rPr lang="pl-PL" dirty="0"/>
              <a:t> </a:t>
            </a:r>
            <a:r>
              <a:rPr lang="pl-PL" dirty="0" err="1"/>
              <a:t>pattern</a:t>
            </a:r>
            <a:r>
              <a:rPr lang="pl-PL" dirty="0"/>
              <a:t>:</a:t>
            </a:r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we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similar-looking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over</a:t>
            </a:r>
            <a:r>
              <a:rPr lang="pl-PL" dirty="0"/>
              <a:t> and </a:t>
            </a:r>
            <a:r>
              <a:rPr lang="pl-PL" dirty="0" err="1"/>
              <a:t>over</a:t>
            </a:r>
            <a:r>
              <a:rPr lang="pl-PL" dirty="0"/>
              <a:t>, </a:t>
            </a:r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considered</a:t>
            </a:r>
            <a:r>
              <a:rPr lang="pl-PL" dirty="0"/>
              <a:t> </a:t>
            </a:r>
            <a:r>
              <a:rPr lang="pl-PL" i="1" dirty="0" err="1"/>
              <a:t>boilerplate</a:t>
            </a:r>
            <a:r>
              <a:rPr lang="pl-PL" dirty="0"/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F1BB2A0-9D9C-CF4C-A6CD-74351F0B92AB}"/>
              </a:ext>
            </a:extLst>
          </p:cNvPr>
          <p:cNvSpPr txBox="1">
            <a:spLocks/>
          </p:cNvSpPr>
          <p:nvPr/>
        </p:nvSpPr>
        <p:spPr>
          <a:xfrm>
            <a:off x="1629916" y="2312875"/>
            <a:ext cx="8640959" cy="327636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DoSomething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another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SomethingElse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endParaRPr lang="pl-PL" sz="12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MoreWork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another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9852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59768"/>
          </a:xfrm>
        </p:spPr>
        <p:txBody>
          <a:bodyPr>
            <a:normAutofit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6520F-EC29-BF45-A1AF-F48C5DA57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84784"/>
            <a:ext cx="9134391" cy="5184575"/>
          </a:xfrm>
        </p:spPr>
        <p:txBody>
          <a:bodyPr>
            <a:normAutofit/>
          </a:bodyPr>
          <a:lstStyle/>
          <a:p>
            <a:pPr lvl="1"/>
            <a:r>
              <a:rPr lang="pl-PL" sz="3200" dirty="0" err="1"/>
              <a:t>An</a:t>
            </a:r>
            <a:r>
              <a:rPr lang="pl-PL" sz="3200" dirty="0"/>
              <a:t> error </a:t>
            </a:r>
            <a:r>
              <a:rPr lang="pl-PL" sz="3200" dirty="0" err="1"/>
              <a:t>check</a:t>
            </a:r>
            <a:r>
              <a:rPr lang="pl-PL" sz="3200" dirty="0"/>
              <a:t> </a:t>
            </a:r>
            <a:r>
              <a:rPr lang="pl-PL" sz="3200" dirty="0" err="1"/>
              <a:t>is</a:t>
            </a:r>
            <a:r>
              <a:rPr lang="pl-PL" sz="3200" dirty="0"/>
              <a:t> </a:t>
            </a:r>
            <a:r>
              <a:rPr lang="pl-PL" sz="3200" dirty="0" err="1"/>
              <a:t>always</a:t>
            </a:r>
            <a:r>
              <a:rPr lang="pl-PL" sz="3200" dirty="0"/>
              <a:t> </a:t>
            </a:r>
            <a:r>
              <a:rPr lang="pl-PL" sz="3200" dirty="0" err="1"/>
              <a:t>an</a:t>
            </a:r>
            <a:r>
              <a:rPr lang="pl-PL" sz="3200" dirty="0"/>
              <a:t> error </a:t>
            </a:r>
            <a:r>
              <a:rPr lang="pl-PL" sz="3200" dirty="0" err="1"/>
              <a:t>check</a:t>
            </a:r>
            <a:r>
              <a:rPr lang="pl-PL" sz="3200" dirty="0"/>
              <a:t> – and </a:t>
            </a:r>
            <a:r>
              <a:rPr lang="pl-PL" sz="3200" dirty="0" err="1"/>
              <a:t>its</a:t>
            </a:r>
            <a:r>
              <a:rPr lang="pl-PL" sz="3200" dirty="0"/>
              <a:t> far </a:t>
            </a:r>
            <a:r>
              <a:rPr lang="pl-PL" sz="3200" dirty="0" err="1"/>
              <a:t>better</a:t>
            </a:r>
            <a:r>
              <a:rPr lang="pl-PL" sz="3200" dirty="0"/>
              <a:t> </a:t>
            </a:r>
            <a:r>
              <a:rPr lang="pl-PL" sz="3200" dirty="0" err="1"/>
              <a:t>than</a:t>
            </a:r>
            <a:r>
              <a:rPr lang="pl-PL" sz="3200" dirty="0"/>
              <a:t> </a:t>
            </a:r>
            <a:r>
              <a:rPr lang="pl-PL" sz="3200" dirty="0" err="1"/>
              <a:t>exception</a:t>
            </a:r>
            <a:r>
              <a:rPr lang="pl-PL" sz="3200" dirty="0"/>
              <a:t> </a:t>
            </a:r>
            <a:r>
              <a:rPr lang="pl-PL" sz="3200" dirty="0" err="1"/>
              <a:t>propagation</a:t>
            </a:r>
            <a:r>
              <a:rPr lang="pl-PL" sz="3200" dirty="0"/>
              <a:t> </a:t>
            </a:r>
            <a:r>
              <a:rPr lang="pl-PL" sz="3200" dirty="0" err="1"/>
              <a:t>or</a:t>
            </a:r>
            <a:r>
              <a:rPr lang="pl-PL" sz="3200" dirty="0"/>
              <a:t> </a:t>
            </a:r>
            <a:r>
              <a:rPr lang="pl-PL" sz="3200" dirty="0" err="1"/>
              <a:t>try-catch-finally</a:t>
            </a:r>
            <a:r>
              <a:rPr lang="pl-PL" sz="3200" dirty="0"/>
              <a:t> </a:t>
            </a:r>
            <a:r>
              <a:rPr lang="pl-PL" sz="3200" dirty="0" err="1"/>
              <a:t>clause</a:t>
            </a:r>
            <a:endParaRPr lang="pl-PL" sz="3200" dirty="0"/>
          </a:p>
          <a:p>
            <a:pPr lvl="1"/>
            <a:r>
              <a:rPr lang="pl-PL" sz="3200" dirty="0"/>
              <a:t>Solution:</a:t>
            </a:r>
          </a:p>
          <a:p>
            <a:pPr lvl="1"/>
            <a:endParaRPr lang="pl-PL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657C0D-7D3B-0747-85A5-FFFD141DE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156" y="3615563"/>
            <a:ext cx="48895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6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88840"/>
            <a:ext cx="9134391" cy="4464496"/>
          </a:xfrm>
        </p:spPr>
        <p:txBody>
          <a:bodyPr>
            <a:noAutofit/>
          </a:bodyPr>
          <a:lstStyle/>
          <a:p>
            <a:r>
              <a:rPr lang="en-US" sz="2800" dirty="0"/>
              <a:t>Definition(s) of Clean Code</a:t>
            </a:r>
          </a:p>
          <a:p>
            <a:r>
              <a:rPr lang="en-US" sz="2800" dirty="0"/>
              <a:t>History of Go</a:t>
            </a:r>
          </a:p>
          <a:p>
            <a:r>
              <a:rPr lang="en-US" sz="2800" dirty="0"/>
              <a:t>Go inventors assumptions </a:t>
            </a:r>
          </a:p>
          <a:p>
            <a:r>
              <a:rPr lang="en-US" sz="2800" dirty="0"/>
              <a:t>Why I think that Go is cleanest programming language</a:t>
            </a:r>
          </a:p>
          <a:p>
            <a:r>
              <a:rPr lang="en-US" sz="2800" dirty="0"/>
              <a:t>Summary</a:t>
            </a:r>
          </a:p>
          <a:p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2413" y="1988840"/>
            <a:ext cx="9134391" cy="4030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376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generics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0A622D0-75A1-1343-A8DD-C34AB6BA4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54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generics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</a:t>
            </a:r>
            <a:r>
              <a:rPr lang="pl-PL" dirty="0" err="1"/>
              <a:t>well</a:t>
            </a:r>
            <a:r>
              <a:rPr lang="pl-PL" dirty="0"/>
              <a:t> be </a:t>
            </a:r>
            <a:r>
              <a:rPr lang="pl-PL" dirty="0" err="1"/>
              <a:t>added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point. </a:t>
            </a:r>
          </a:p>
          <a:p>
            <a:r>
              <a:rPr lang="pl-PL" dirty="0"/>
              <a:t>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mature</a:t>
            </a:r>
            <a:r>
              <a:rPr lang="pl-PL" dirty="0"/>
              <a:t> </a:t>
            </a:r>
            <a:r>
              <a:rPr lang="pl-PL" dirty="0" err="1"/>
              <a:t>now</a:t>
            </a:r>
            <a:r>
              <a:rPr lang="pl-PL" dirty="0"/>
              <a:t>, and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scope</a:t>
            </a:r>
            <a:r>
              <a:rPr lang="pl-PL" dirty="0"/>
              <a:t> to </a:t>
            </a:r>
            <a:r>
              <a:rPr lang="pl-PL" dirty="0" err="1"/>
              <a:t>consider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form of </a:t>
            </a:r>
            <a:r>
              <a:rPr lang="pl-PL" dirty="0" err="1"/>
              <a:t>generic</a:t>
            </a:r>
            <a:r>
              <a:rPr lang="pl-PL" dirty="0"/>
              <a:t> </a:t>
            </a:r>
            <a:r>
              <a:rPr lang="pl-PL" dirty="0" err="1"/>
              <a:t>programming</a:t>
            </a:r>
            <a:r>
              <a:rPr lang="pl-PL" dirty="0"/>
              <a:t>. </a:t>
            </a:r>
          </a:p>
          <a:p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convenient</a:t>
            </a:r>
            <a:r>
              <a:rPr lang="pl-PL" dirty="0"/>
              <a:t> but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a </a:t>
            </a:r>
            <a:r>
              <a:rPr lang="pl-PL" dirty="0" err="1"/>
              <a:t>cost</a:t>
            </a:r>
            <a:r>
              <a:rPr lang="pl-PL" dirty="0"/>
              <a:t> in </a:t>
            </a:r>
            <a:r>
              <a:rPr lang="pl-PL" dirty="0" err="1"/>
              <a:t>complexity</a:t>
            </a:r>
            <a:r>
              <a:rPr lang="pl-PL" dirty="0"/>
              <a:t> in the </a:t>
            </a:r>
            <a:r>
              <a:rPr lang="pl-PL" dirty="0" err="1"/>
              <a:t>type</a:t>
            </a:r>
            <a:r>
              <a:rPr lang="pl-PL" dirty="0"/>
              <a:t> system and run-</a:t>
            </a:r>
            <a:r>
              <a:rPr lang="pl-PL" dirty="0" err="1"/>
              <a:t>time</a:t>
            </a:r>
            <a:r>
              <a:rPr lang="pl-PL" dirty="0"/>
              <a:t>, </a:t>
            </a:r>
            <a:r>
              <a:rPr lang="pl-PL" dirty="0" err="1"/>
              <a:t>although</a:t>
            </a:r>
            <a:r>
              <a:rPr lang="pl-PL" dirty="0"/>
              <a:t> </a:t>
            </a:r>
            <a:r>
              <a:rPr lang="pl-PL" dirty="0" err="1"/>
              <a:t>creators</a:t>
            </a:r>
            <a:r>
              <a:rPr lang="pl-PL" dirty="0"/>
              <a:t> of Go </a:t>
            </a:r>
            <a:r>
              <a:rPr lang="pl-PL" dirty="0" err="1"/>
              <a:t>continue</a:t>
            </a:r>
            <a:r>
              <a:rPr lang="pl-PL" dirty="0"/>
              <a:t> to </a:t>
            </a:r>
            <a:r>
              <a:rPr lang="pl-PL" dirty="0" err="1"/>
              <a:t>think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. </a:t>
            </a:r>
          </a:p>
          <a:p>
            <a:r>
              <a:rPr lang="pl-PL" dirty="0"/>
              <a:t>The </a:t>
            </a:r>
            <a:r>
              <a:rPr lang="pl-PL" dirty="0" err="1"/>
              <a:t>topic</a:t>
            </a:r>
            <a:r>
              <a:rPr lang="pl-PL" dirty="0"/>
              <a:t> </a:t>
            </a:r>
            <a:r>
              <a:rPr lang="pl-PL" dirty="0" err="1"/>
              <a:t>remains</a:t>
            </a:r>
            <a:r>
              <a:rPr lang="pl-PL" dirty="0"/>
              <a:t> open. For a </a:t>
            </a:r>
            <a:r>
              <a:rPr lang="pl-PL" dirty="0" err="1"/>
              <a:t>look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several</a:t>
            </a:r>
            <a:r>
              <a:rPr lang="pl-PL" dirty="0"/>
              <a:t> </a:t>
            </a:r>
            <a:r>
              <a:rPr lang="pl-PL" dirty="0" err="1"/>
              <a:t>previous</a:t>
            </a:r>
            <a:r>
              <a:rPr lang="pl-PL" dirty="0"/>
              <a:t> </a:t>
            </a:r>
            <a:r>
              <a:rPr lang="pl-PL" dirty="0" err="1"/>
              <a:t>unsuccessful</a:t>
            </a:r>
            <a:r>
              <a:rPr lang="pl-PL" dirty="0"/>
              <a:t> </a:t>
            </a:r>
            <a:r>
              <a:rPr lang="pl-PL" dirty="0" err="1"/>
              <a:t>attempts</a:t>
            </a:r>
            <a:r>
              <a:rPr lang="pl-PL" dirty="0"/>
              <a:t> to design a </a:t>
            </a:r>
            <a:r>
              <a:rPr lang="pl-PL" dirty="0" err="1"/>
              <a:t>good</a:t>
            </a:r>
            <a:r>
              <a:rPr lang="pl-PL" dirty="0"/>
              <a:t> </a:t>
            </a:r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solution</a:t>
            </a:r>
            <a:r>
              <a:rPr lang="pl-PL" dirty="0"/>
              <a:t> for Go, </a:t>
            </a:r>
            <a:r>
              <a:rPr lang="pl-PL" dirty="0" err="1"/>
              <a:t>see</a:t>
            </a:r>
            <a:r>
              <a:rPr lang="pl-PL" dirty="0"/>
              <a:t> </a:t>
            </a:r>
            <a:r>
              <a:rPr lang="pl-PL" dirty="0">
                <a:hlinkClick r:id="rId2"/>
              </a:rPr>
              <a:t>this proposal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6885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781" y="381000"/>
            <a:ext cx="10260634" cy="527720"/>
          </a:xfrm>
        </p:spPr>
        <p:txBody>
          <a:bodyPr>
            <a:normAutofit fontScale="90000"/>
          </a:bodyPr>
          <a:lstStyle/>
          <a:p>
            <a:r>
              <a:rPr lang="pl-PL" dirty="0"/>
              <a:t>No </a:t>
            </a:r>
            <a:r>
              <a:rPr lang="pl-PL" dirty="0" err="1"/>
              <a:t>generics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B2664E-1CCE-8242-8C2A-84C1CCA1E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1416CBD-3FE5-8046-B85B-38EE92C521E6}"/>
              </a:ext>
            </a:extLst>
          </p:cNvPr>
          <p:cNvSpPr txBox="1">
            <a:spLocks/>
          </p:cNvSpPr>
          <p:nvPr/>
        </p:nvSpPr>
        <p:spPr>
          <a:xfrm>
            <a:off x="3574132" y="260648"/>
            <a:ext cx="5760640" cy="6480720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, field string)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if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field == „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”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b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(s)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Swap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s[i], s[j] = s[j], s[i]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Less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s[i].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&lt; s[j].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500"/>
              </a:spcBef>
              <a:buNone/>
            </a:pPr>
            <a:b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(s)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Swap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s[i], s[j] = s[j], s[i]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Less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s[i].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&lt; s[j].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Score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50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func</a:t>
            </a:r>
            <a:r>
              <a:rPr lang="pl-PL" dirty="0"/>
              <a:t>/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annotations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41945F8-7448-AC41-A8EA-8177B982F5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917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func</a:t>
            </a:r>
            <a:r>
              <a:rPr lang="pl-PL" dirty="0"/>
              <a:t>/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annotation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733599-09D6-6140-A453-E2E7216FD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No Java style </a:t>
            </a:r>
            <a:r>
              <a:rPr lang="pl-PL" dirty="0" err="1"/>
              <a:t>annotations</a:t>
            </a:r>
            <a:r>
              <a:rPr lang="pl-PL" dirty="0"/>
              <a:t>, but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tags</a:t>
            </a:r>
            <a:endParaRPr lang="pl-PL" dirty="0"/>
          </a:p>
          <a:p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Annotation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 </a:t>
            </a:r>
            <a:r>
              <a:rPr lang="pl-PL" b="1" i="1" dirty="0" err="1"/>
              <a:t>evil</a:t>
            </a:r>
            <a:r>
              <a:rPr lang="pl-PL" dirty="0"/>
              <a:t>,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represents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additional</a:t>
            </a:r>
            <a:r>
              <a:rPr lang="pl-PL" dirty="0"/>
              <a:t> </a:t>
            </a:r>
            <a:r>
              <a:rPr lang="pl-PL" dirty="0" err="1"/>
              <a:t>functionality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constraint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alters</a:t>
            </a:r>
            <a:r>
              <a:rPr lang="pl-PL" dirty="0"/>
              <a:t>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behavior</a:t>
            </a:r>
            <a:r>
              <a:rPr lang="pl-PL" dirty="0"/>
              <a:t> of </a:t>
            </a:r>
            <a:r>
              <a:rPr lang="pl-PL" dirty="0" err="1"/>
              <a:t>code</a:t>
            </a:r>
            <a:r>
              <a:rPr lang="pl-PL" dirty="0"/>
              <a:t>.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,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hides</a:t>
            </a:r>
            <a:r>
              <a:rPr lang="pl-PL" dirty="0"/>
              <a:t> </a:t>
            </a:r>
            <a:r>
              <a:rPr lang="pl-PL" dirty="0" err="1"/>
              <a:t>aspects</a:t>
            </a:r>
            <a:r>
              <a:rPr lang="pl-PL" dirty="0"/>
              <a:t> of a </a:t>
            </a:r>
            <a:r>
              <a:rPr lang="pl-PL" dirty="0" err="1"/>
              <a:t>class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method</a:t>
            </a:r>
            <a:r>
              <a:rPr lang="pl-PL" dirty="0"/>
              <a:t> and </a:t>
            </a:r>
            <a:r>
              <a:rPr lang="pl-PL" dirty="0" err="1"/>
              <a:t>therefore</a:t>
            </a:r>
            <a:r>
              <a:rPr lang="pl-PL" dirty="0"/>
              <a:t> </a:t>
            </a:r>
            <a:r>
              <a:rPr lang="pl-PL" dirty="0" err="1"/>
              <a:t>makes</a:t>
            </a:r>
            <a:r>
              <a:rPr lang="pl-PL" dirty="0"/>
              <a:t> the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harder</a:t>
            </a:r>
            <a:r>
              <a:rPr lang="pl-PL" dirty="0"/>
              <a:t> to </a:t>
            </a:r>
            <a:r>
              <a:rPr lang="pl-PL" dirty="0" err="1"/>
              <a:t>understand</a:t>
            </a:r>
            <a:r>
              <a:rPr lang="pl-PL" dirty="0"/>
              <a:t>, </a:t>
            </a:r>
            <a:r>
              <a:rPr lang="pl-PL" dirty="0" err="1"/>
              <a:t>reuse</a:t>
            </a:r>
            <a:r>
              <a:rPr lang="pl-PL" dirty="0"/>
              <a:t>, </a:t>
            </a:r>
            <a:r>
              <a:rPr lang="pl-PL" dirty="0" err="1"/>
              <a:t>debug</a:t>
            </a:r>
            <a:r>
              <a:rPr lang="pl-PL" dirty="0"/>
              <a:t>, </a:t>
            </a:r>
            <a:r>
              <a:rPr lang="pl-PL" dirty="0" err="1"/>
              <a:t>refactor</a:t>
            </a:r>
            <a:r>
              <a:rPr lang="pl-PL" dirty="0"/>
              <a:t> and to test.</a:t>
            </a:r>
          </a:p>
        </p:txBody>
      </p:sp>
    </p:spTree>
    <p:extLst>
      <p:ext uri="{BB962C8B-B14F-4D97-AF65-F5344CB8AC3E}">
        <p14:creationId xmlns:p14="http://schemas.microsoft.com/office/powerpoint/2010/main" val="2962715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Auto </a:t>
            </a:r>
            <a:r>
              <a:rPr lang="pl-PL" dirty="0" err="1"/>
              <a:t>formatter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735F576-4661-0D47-A1D0-7E887A1BE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Build</a:t>
            </a:r>
            <a:r>
              <a:rPr lang="pl-PL" dirty="0"/>
              <a:t>-In auto </a:t>
            </a:r>
            <a:r>
              <a:rPr lang="pl-PL" dirty="0" err="1"/>
              <a:t>formatter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lnSpcReduction="10000"/>
          </a:bodyPr>
          <a:lstStyle/>
          <a:p>
            <a:r>
              <a:rPr lang="pl-PL" dirty="0"/>
              <a:t>Go </a:t>
            </a:r>
            <a:r>
              <a:rPr lang="pl-PL" dirty="0" err="1"/>
              <a:t>has</a:t>
            </a:r>
            <a:r>
              <a:rPr lang="pl-PL" dirty="0"/>
              <a:t> auto </a:t>
            </a:r>
            <a:r>
              <a:rPr lang="pl-PL" dirty="0" err="1"/>
              <a:t>formatter</a:t>
            </a:r>
            <a:r>
              <a:rPr lang="pl-PL" dirty="0"/>
              <a:t> </a:t>
            </a:r>
            <a:r>
              <a:rPr lang="pl-PL" dirty="0" err="1"/>
              <a:t>build</a:t>
            </a:r>
            <a:r>
              <a:rPr lang="pl-PL" dirty="0"/>
              <a:t>-in</a:t>
            </a:r>
          </a:p>
          <a:p>
            <a:pPr marL="231775" lvl="1" indent="0">
              <a:buNone/>
            </a:pPr>
            <a:endParaRPr lang="pl-PL" dirty="0"/>
          </a:p>
          <a:p>
            <a:r>
              <a:rPr lang="pl-PL" dirty="0" err="1"/>
              <a:t>Every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 IDE </a:t>
            </a:r>
            <a:r>
              <a:rPr lang="pl-PL" dirty="0" err="1"/>
              <a:t>runs</a:t>
            </a:r>
            <a:r>
              <a:rPr lang="pl-PL" dirty="0"/>
              <a:t> </a:t>
            </a:r>
            <a:r>
              <a:rPr lang="pl-PL" dirty="0">
                <a:solidFill>
                  <a:schemeClr val="accent2">
                    <a:lumMod val="75000"/>
                  </a:schemeClr>
                </a:solidFill>
              </a:rPr>
              <a:t>go </a:t>
            </a:r>
            <a:r>
              <a:rPr lang="pl-PL" dirty="0" err="1">
                <a:solidFill>
                  <a:schemeClr val="accent2">
                    <a:lumMod val="75000"/>
                  </a:schemeClr>
                </a:solidFill>
              </a:rPr>
              <a:t>fmt</a:t>
            </a:r>
            <a:r>
              <a:rPr lang="pl-PL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dirty="0" err="1"/>
              <a:t>automatically</a:t>
            </a:r>
            <a:r>
              <a:rPr lang="pl-PL" dirty="0"/>
              <a:t> </a:t>
            </a:r>
          </a:p>
          <a:p>
            <a:r>
              <a:rPr lang="pl-PL" dirty="0" err="1"/>
              <a:t>Gofmt'd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: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write</a:t>
            </a:r>
            <a:r>
              <a:rPr lang="pl-PL" dirty="0"/>
              <a:t>: </a:t>
            </a:r>
            <a:r>
              <a:rPr lang="pl-PL" dirty="0" err="1"/>
              <a:t>never</a:t>
            </a:r>
            <a:r>
              <a:rPr lang="pl-PL" dirty="0"/>
              <a:t> </a:t>
            </a:r>
            <a:r>
              <a:rPr lang="pl-PL" dirty="0" err="1"/>
              <a:t>worry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minor </a:t>
            </a:r>
            <a:r>
              <a:rPr lang="pl-PL" dirty="0" err="1"/>
              <a:t>formatting</a:t>
            </a:r>
            <a:r>
              <a:rPr lang="pl-PL" dirty="0"/>
              <a:t> </a:t>
            </a:r>
            <a:r>
              <a:rPr lang="pl-PL" dirty="0" err="1"/>
              <a:t>concerns</a:t>
            </a:r>
            <a:r>
              <a:rPr lang="pl-PL" dirty="0"/>
              <a:t> </a:t>
            </a:r>
            <a:r>
              <a:rPr lang="pl-PL" dirty="0" err="1"/>
              <a:t>while</a:t>
            </a:r>
            <a:r>
              <a:rPr lang="pl-PL" dirty="0"/>
              <a:t> </a:t>
            </a:r>
            <a:r>
              <a:rPr lang="pl-PL" dirty="0" err="1"/>
              <a:t>hacking</a:t>
            </a:r>
            <a:r>
              <a:rPr lang="pl-PL" dirty="0"/>
              <a:t> </a:t>
            </a:r>
            <a:r>
              <a:rPr lang="pl-PL" dirty="0" err="1"/>
              <a:t>away</a:t>
            </a:r>
            <a:r>
              <a:rPr lang="pl-PL" dirty="0"/>
              <a:t>,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read</a:t>
            </a:r>
            <a:r>
              <a:rPr lang="pl-PL" dirty="0"/>
              <a:t>: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the same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need</a:t>
            </a:r>
            <a:r>
              <a:rPr lang="pl-PL" dirty="0"/>
              <a:t> not </a:t>
            </a:r>
            <a:r>
              <a:rPr lang="pl-PL" dirty="0" err="1"/>
              <a:t>mentally</a:t>
            </a:r>
            <a:r>
              <a:rPr lang="pl-PL" dirty="0"/>
              <a:t> </a:t>
            </a:r>
            <a:r>
              <a:rPr lang="pl-PL" dirty="0" err="1"/>
              <a:t>convert</a:t>
            </a:r>
            <a:r>
              <a:rPr lang="pl-PL" dirty="0"/>
              <a:t> </a:t>
            </a:r>
            <a:r>
              <a:rPr lang="pl-PL" dirty="0" err="1"/>
              <a:t>others</a:t>
            </a:r>
            <a:r>
              <a:rPr lang="pl-PL" dirty="0"/>
              <a:t>' </a:t>
            </a:r>
            <a:r>
              <a:rPr lang="pl-PL" dirty="0" err="1"/>
              <a:t>formatting</a:t>
            </a:r>
            <a:r>
              <a:rPr lang="pl-PL" dirty="0"/>
              <a:t> style </a:t>
            </a:r>
            <a:r>
              <a:rPr lang="pl-PL" dirty="0" err="1"/>
              <a:t>into</a:t>
            </a:r>
            <a:r>
              <a:rPr lang="pl-PL" dirty="0"/>
              <a:t> </a:t>
            </a:r>
            <a:r>
              <a:rPr lang="pl-PL" dirty="0" err="1"/>
              <a:t>something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understand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maintain</a:t>
            </a:r>
            <a:r>
              <a:rPr lang="pl-PL" dirty="0"/>
              <a:t>: </a:t>
            </a:r>
            <a:r>
              <a:rPr lang="pl-PL" dirty="0" err="1"/>
              <a:t>mechanical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to the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don't</a:t>
            </a:r>
            <a:r>
              <a:rPr lang="pl-PL" dirty="0"/>
              <a:t> </a:t>
            </a:r>
            <a:r>
              <a:rPr lang="pl-PL" dirty="0" err="1"/>
              <a:t>cause</a:t>
            </a:r>
            <a:r>
              <a:rPr lang="pl-PL" dirty="0"/>
              <a:t> </a:t>
            </a:r>
            <a:r>
              <a:rPr lang="pl-PL" dirty="0" err="1"/>
              <a:t>unrelated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to the </a:t>
            </a:r>
            <a:r>
              <a:rPr lang="pl-PL" dirty="0" err="1"/>
              <a:t>file's</a:t>
            </a:r>
            <a:r>
              <a:rPr lang="pl-PL" dirty="0"/>
              <a:t> </a:t>
            </a:r>
            <a:r>
              <a:rPr lang="pl-PL" dirty="0" err="1"/>
              <a:t>formatting</a:t>
            </a:r>
            <a:r>
              <a:rPr lang="pl-PL" dirty="0"/>
              <a:t>; </a:t>
            </a:r>
            <a:r>
              <a:rPr lang="pl-PL" dirty="0" err="1"/>
              <a:t>diffs</a:t>
            </a:r>
            <a:r>
              <a:rPr lang="pl-PL" dirty="0"/>
              <a:t> show </a:t>
            </a:r>
            <a:r>
              <a:rPr lang="pl-PL" dirty="0" err="1"/>
              <a:t>only</a:t>
            </a:r>
            <a:r>
              <a:rPr lang="pl-PL" dirty="0"/>
              <a:t> the real </a:t>
            </a:r>
            <a:r>
              <a:rPr lang="pl-PL" dirty="0" err="1"/>
              <a:t>changes</a:t>
            </a:r>
            <a:r>
              <a:rPr lang="pl-PL" dirty="0"/>
              <a:t>.</a:t>
            </a:r>
          </a:p>
          <a:p>
            <a:pPr lvl="1"/>
            <a:r>
              <a:rPr lang="pl-PL" b="1" dirty="0" err="1"/>
              <a:t>uncontroversial</a:t>
            </a:r>
            <a:r>
              <a:rPr lang="pl-PL" dirty="0"/>
              <a:t>: </a:t>
            </a:r>
            <a:r>
              <a:rPr lang="pl-PL" dirty="0" err="1"/>
              <a:t>never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a </a:t>
            </a:r>
            <a:r>
              <a:rPr lang="pl-PL" dirty="0" err="1"/>
              <a:t>debate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spacing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brace</a:t>
            </a:r>
            <a:r>
              <a:rPr lang="pl-PL" dirty="0"/>
              <a:t> </a:t>
            </a:r>
            <a:r>
              <a:rPr lang="pl-PL" dirty="0" err="1"/>
              <a:t>position</a:t>
            </a:r>
            <a:r>
              <a:rPr lang="pl-PL" dirty="0"/>
              <a:t> </a:t>
            </a:r>
            <a:r>
              <a:rPr lang="pl-PL" dirty="0" err="1"/>
              <a:t>ever</a:t>
            </a:r>
            <a:r>
              <a:rPr lang="pl-PL" dirty="0"/>
              <a:t> </a:t>
            </a:r>
            <a:r>
              <a:rPr lang="pl-PL" dirty="0" err="1"/>
              <a:t>again</a:t>
            </a:r>
            <a:r>
              <a:rPr lang="pl-PL" dirty="0"/>
              <a:t>!</a:t>
            </a:r>
          </a:p>
          <a:p>
            <a:endParaRPr lang="pl-P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C9CE80-F117-DF4C-9F57-2C8CC62CE2D1}"/>
              </a:ext>
            </a:extLst>
          </p:cNvPr>
          <p:cNvSpPr txBox="1"/>
          <p:nvPr/>
        </p:nvSpPr>
        <p:spPr>
          <a:xfrm>
            <a:off x="1629916" y="2204864"/>
            <a:ext cx="9129638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$ 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go 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fmt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path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/to/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your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/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package</a:t>
            </a:r>
            <a:endParaRPr lang="pl-PL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04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E53B4B3-9B52-B546-9FC5-4B11E20B8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95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Beacause</a:t>
            </a:r>
            <a:r>
              <a:rPr lang="pl-PL" dirty="0"/>
              <a:t> of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simplicity</a:t>
            </a:r>
            <a:r>
              <a:rPr lang="pl-PL" dirty="0"/>
              <a:t>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liners</a:t>
            </a:r>
            <a:r>
              <a:rPr lang="pl-PL" dirty="0"/>
              <a:t> for Go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 err="1"/>
              <a:t>Some</a:t>
            </a:r>
            <a:r>
              <a:rPr lang="pl-PL" dirty="0"/>
              <a:t> of </a:t>
            </a:r>
            <a:r>
              <a:rPr lang="pl-PL" dirty="0" err="1"/>
              <a:t>them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threated</a:t>
            </a:r>
            <a:r>
              <a:rPr lang="pl-PL" dirty="0"/>
              <a:t> as standard </a:t>
            </a:r>
            <a:r>
              <a:rPr lang="pl-PL" dirty="0" err="1"/>
              <a:t>eg</a:t>
            </a:r>
            <a:r>
              <a:rPr lang="pl-PL" dirty="0"/>
              <a:t>. </a:t>
            </a:r>
            <a:r>
              <a:rPr lang="pl-PL" dirty="0" err="1">
                <a:hlinkClick r:id="rId2"/>
              </a:rPr>
              <a:t>G</a:t>
            </a:r>
            <a:r>
              <a:rPr lang="pl-PL" dirty="0" err="1">
                <a:hlinkClick r:id="rId2"/>
              </a:rPr>
              <a:t>ometalinter</a:t>
            </a:r>
            <a:endParaRPr lang="pl-PL" dirty="0"/>
          </a:p>
          <a:p>
            <a:r>
              <a:rPr lang="pl-PL" dirty="0"/>
              <a:t>Most </a:t>
            </a:r>
            <a:r>
              <a:rPr lang="pl-PL" dirty="0" err="1"/>
              <a:t>important</a:t>
            </a:r>
            <a:r>
              <a:rPr lang="pl-PL" dirty="0"/>
              <a:t> </a:t>
            </a:r>
            <a:r>
              <a:rPr lang="pl-PL" dirty="0" err="1"/>
              <a:t>ones</a:t>
            </a:r>
            <a:r>
              <a:rPr lang="pl-PL" dirty="0"/>
              <a:t>:</a:t>
            </a:r>
          </a:p>
          <a:p>
            <a:pPr lvl="1" fontAlgn="base"/>
            <a:r>
              <a:rPr lang="pl-PL" dirty="0" err="1"/>
              <a:t>unchecked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;</a:t>
            </a:r>
          </a:p>
          <a:p>
            <a:pPr lvl="1" fontAlgn="base"/>
            <a:r>
              <a:rPr lang="pl-PL" dirty="0" err="1"/>
              <a:t>exported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, </a:t>
            </a:r>
            <a:r>
              <a:rPr lang="pl-PL" dirty="0" err="1"/>
              <a:t>structs</a:t>
            </a:r>
            <a:r>
              <a:rPr lang="pl-PL" dirty="0"/>
              <a:t>, </a:t>
            </a:r>
            <a:r>
              <a:rPr lang="pl-PL" dirty="0" err="1"/>
              <a:t>methods</a:t>
            </a:r>
            <a:r>
              <a:rPr lang="pl-PL" dirty="0"/>
              <a:t> and </a:t>
            </a:r>
            <a:r>
              <a:rPr lang="pl-PL" dirty="0" err="1"/>
              <a:t>functions</a:t>
            </a:r>
            <a:r>
              <a:rPr lang="pl-PL" dirty="0"/>
              <a:t>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comments</a:t>
            </a:r>
            <a:r>
              <a:rPr lang="pl-PL" dirty="0"/>
              <a:t>;</a:t>
            </a:r>
          </a:p>
          <a:p>
            <a:pPr lvl="1" fontAlgn="base"/>
            <a:r>
              <a:rPr lang="pl-PL" dirty="0" err="1"/>
              <a:t>impropely</a:t>
            </a:r>
            <a:r>
              <a:rPr lang="pl-PL" dirty="0"/>
              <a:t> </a:t>
            </a:r>
            <a:r>
              <a:rPr lang="pl-PL" dirty="0" err="1"/>
              <a:t>named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(</a:t>
            </a:r>
            <a:r>
              <a:rPr lang="pl-PL" dirty="0" err="1"/>
              <a:t>even</a:t>
            </a:r>
            <a:r>
              <a:rPr lang="pl-PL" dirty="0"/>
              <a:t> with </a:t>
            </a:r>
            <a:r>
              <a:rPr lang="pl-PL" dirty="0" err="1"/>
              <a:t>underscores</a:t>
            </a:r>
            <a:r>
              <a:rPr lang="pl-PL" dirty="0"/>
              <a:t> in </a:t>
            </a:r>
            <a:r>
              <a:rPr lang="pl-PL" dirty="0" err="1"/>
              <a:t>them</a:t>
            </a:r>
            <a:r>
              <a:rPr lang="pl-PL" dirty="0"/>
              <a:t>, i.e. </a:t>
            </a:r>
            <a:r>
              <a:rPr lang="pl-PL" i="1" dirty="0" err="1"/>
              <a:t>some_variable</a:t>
            </a:r>
            <a:r>
              <a:rPr lang="pl-PL" dirty="0"/>
              <a:t>).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5697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 numCol="2">
            <a:normAutofit fontScale="55000" lnSpcReduction="20000"/>
          </a:bodyPr>
          <a:lstStyle/>
          <a:p>
            <a:r>
              <a:rPr lang="pl-PL" u="sng" dirty="0">
                <a:hlinkClick r:id="rId2"/>
              </a:rPr>
              <a:t>go vet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potential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otherwise</a:t>
            </a:r>
            <a:r>
              <a:rPr lang="pl-PL" dirty="0"/>
              <a:t> </a:t>
            </a:r>
            <a:r>
              <a:rPr lang="pl-PL" dirty="0" err="1"/>
              <a:t>compile</a:t>
            </a:r>
            <a:r>
              <a:rPr lang="pl-PL" dirty="0"/>
              <a:t>.</a:t>
            </a:r>
          </a:p>
          <a:p>
            <a:r>
              <a:rPr lang="pl-PL" dirty="0">
                <a:hlinkClick r:id="rId3"/>
              </a:rPr>
              <a:t>go tool vet --shadow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been</a:t>
            </a:r>
            <a:r>
              <a:rPr lang="pl-PL" dirty="0"/>
              <a:t> </a:t>
            </a:r>
            <a:r>
              <a:rPr lang="pl-PL" dirty="0" err="1"/>
              <a:t>unintentionally</a:t>
            </a:r>
            <a:r>
              <a:rPr lang="pl-PL" dirty="0"/>
              <a:t> </a:t>
            </a:r>
            <a:r>
              <a:rPr lang="pl-PL" dirty="0" err="1"/>
              <a:t>shadowed</a:t>
            </a:r>
            <a:r>
              <a:rPr lang="pl-PL" dirty="0"/>
              <a:t>.</a:t>
            </a:r>
          </a:p>
          <a:p>
            <a:r>
              <a:rPr lang="pl-PL" dirty="0">
                <a:hlinkClick r:id="rId4"/>
              </a:rPr>
              <a:t>gotype</a:t>
            </a:r>
            <a:r>
              <a:rPr lang="pl-PL" dirty="0"/>
              <a:t> - </a:t>
            </a:r>
            <a:r>
              <a:rPr lang="pl-PL" dirty="0" err="1"/>
              <a:t>Syntactic</a:t>
            </a:r>
            <a:r>
              <a:rPr lang="pl-PL" dirty="0"/>
              <a:t> and </a:t>
            </a:r>
            <a:r>
              <a:rPr lang="pl-PL" dirty="0" err="1"/>
              <a:t>semantic</a:t>
            </a:r>
            <a:r>
              <a:rPr lang="pl-PL" dirty="0"/>
              <a:t> </a:t>
            </a:r>
            <a:r>
              <a:rPr lang="pl-PL" dirty="0" err="1"/>
              <a:t>analysis</a:t>
            </a:r>
            <a:r>
              <a:rPr lang="pl-PL" dirty="0"/>
              <a:t> </a:t>
            </a:r>
            <a:r>
              <a:rPr lang="pl-PL" dirty="0" err="1"/>
              <a:t>similar</a:t>
            </a:r>
            <a:r>
              <a:rPr lang="pl-PL" dirty="0"/>
              <a:t> to the Go </a:t>
            </a:r>
            <a:r>
              <a:rPr lang="pl-PL" dirty="0" err="1"/>
              <a:t>compiler</a:t>
            </a:r>
            <a:r>
              <a:rPr lang="pl-PL" dirty="0"/>
              <a:t>.</a:t>
            </a:r>
          </a:p>
          <a:p>
            <a:r>
              <a:rPr lang="pl-PL" dirty="0">
                <a:hlinkClick r:id="rId4"/>
              </a:rPr>
              <a:t>gotype -x</a:t>
            </a:r>
            <a:r>
              <a:rPr lang="pl-PL" dirty="0"/>
              <a:t> - </a:t>
            </a:r>
            <a:r>
              <a:rPr lang="pl-PL" dirty="0" err="1"/>
              <a:t>Syntactic</a:t>
            </a:r>
            <a:r>
              <a:rPr lang="pl-PL" dirty="0"/>
              <a:t> and </a:t>
            </a:r>
            <a:r>
              <a:rPr lang="pl-PL" dirty="0" err="1"/>
              <a:t>semantic</a:t>
            </a:r>
            <a:r>
              <a:rPr lang="pl-PL" dirty="0"/>
              <a:t> </a:t>
            </a:r>
            <a:r>
              <a:rPr lang="pl-PL" dirty="0" err="1"/>
              <a:t>analysis</a:t>
            </a:r>
            <a:r>
              <a:rPr lang="pl-PL" dirty="0"/>
              <a:t> in </a:t>
            </a:r>
            <a:r>
              <a:rPr lang="pl-PL" dirty="0" err="1"/>
              <a:t>external</a:t>
            </a:r>
            <a:r>
              <a:rPr lang="pl-PL" dirty="0"/>
              <a:t> test </a:t>
            </a:r>
            <a:r>
              <a:rPr lang="pl-PL" dirty="0" err="1"/>
              <a:t>packages</a:t>
            </a:r>
            <a:r>
              <a:rPr lang="pl-PL" dirty="0"/>
              <a:t> (</a:t>
            </a:r>
            <a:r>
              <a:rPr lang="pl-PL" dirty="0" err="1"/>
              <a:t>similar</a:t>
            </a:r>
            <a:r>
              <a:rPr lang="pl-PL" dirty="0"/>
              <a:t> to the Go </a:t>
            </a:r>
            <a:r>
              <a:rPr lang="pl-PL" dirty="0" err="1"/>
              <a:t>compiler</a:t>
            </a:r>
            <a:r>
              <a:rPr lang="pl-PL" dirty="0"/>
              <a:t>).</a:t>
            </a:r>
          </a:p>
          <a:p>
            <a:r>
              <a:rPr lang="pl-PL" dirty="0">
                <a:hlinkClick r:id="rId5"/>
              </a:rPr>
              <a:t>deadcode</a:t>
            </a:r>
            <a:r>
              <a:rPr lang="pl-PL" dirty="0"/>
              <a:t> - </a:t>
            </a:r>
            <a:r>
              <a:rPr lang="pl-PL" dirty="0" err="1"/>
              <a:t>Finds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</a:t>
            </a:r>
          </a:p>
          <a:p>
            <a:r>
              <a:rPr lang="pl-PL" dirty="0">
                <a:hlinkClick r:id="rId6"/>
              </a:rPr>
              <a:t>gocyclo</a:t>
            </a:r>
            <a:r>
              <a:rPr lang="pl-PL" dirty="0"/>
              <a:t> - </a:t>
            </a:r>
            <a:r>
              <a:rPr lang="pl-PL" dirty="0" err="1"/>
              <a:t>Computes</a:t>
            </a:r>
            <a:r>
              <a:rPr lang="pl-PL" dirty="0"/>
              <a:t> the </a:t>
            </a:r>
            <a:r>
              <a:rPr lang="pl-PL" dirty="0" err="1"/>
              <a:t>cyclomatic</a:t>
            </a:r>
            <a:r>
              <a:rPr lang="pl-PL" dirty="0"/>
              <a:t> </a:t>
            </a:r>
            <a:r>
              <a:rPr lang="pl-PL" dirty="0" err="1"/>
              <a:t>complexity</a:t>
            </a:r>
            <a:r>
              <a:rPr lang="pl-PL" dirty="0"/>
              <a:t> of </a:t>
            </a:r>
            <a:r>
              <a:rPr lang="pl-PL" dirty="0" err="1"/>
              <a:t>functions</a:t>
            </a:r>
            <a:r>
              <a:rPr lang="pl-PL" dirty="0"/>
              <a:t>.</a:t>
            </a:r>
          </a:p>
          <a:p>
            <a:r>
              <a:rPr lang="pl-PL" dirty="0">
                <a:hlinkClick r:id="rId7"/>
              </a:rPr>
              <a:t>golint</a:t>
            </a:r>
            <a:r>
              <a:rPr lang="pl-PL" dirty="0"/>
              <a:t> - </a:t>
            </a:r>
            <a:r>
              <a:rPr lang="pl-PL" dirty="0" err="1"/>
              <a:t>Google's</a:t>
            </a:r>
            <a:r>
              <a:rPr lang="pl-PL" dirty="0"/>
              <a:t> (</a:t>
            </a:r>
            <a:r>
              <a:rPr lang="pl-PL" dirty="0" err="1"/>
              <a:t>mostly</a:t>
            </a:r>
            <a:r>
              <a:rPr lang="pl-PL" dirty="0"/>
              <a:t> </a:t>
            </a:r>
            <a:r>
              <a:rPr lang="pl-PL" dirty="0" err="1"/>
              <a:t>stylistic</a:t>
            </a:r>
            <a:r>
              <a:rPr lang="pl-PL" dirty="0"/>
              <a:t>) linter.</a:t>
            </a:r>
          </a:p>
          <a:p>
            <a:r>
              <a:rPr lang="pl-PL" dirty="0">
                <a:hlinkClick r:id="rId8"/>
              </a:rPr>
              <a:t>varcheck</a:t>
            </a:r>
            <a:r>
              <a:rPr lang="pl-PL" dirty="0"/>
              <a:t> -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global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and </a:t>
            </a:r>
            <a:r>
              <a:rPr lang="pl-PL" dirty="0" err="1"/>
              <a:t>constants</a:t>
            </a:r>
            <a:r>
              <a:rPr lang="pl-PL" dirty="0"/>
              <a:t>.</a:t>
            </a:r>
          </a:p>
          <a:p>
            <a:r>
              <a:rPr lang="pl-PL" dirty="0">
                <a:hlinkClick r:id="rId8"/>
              </a:rPr>
              <a:t>structcheck</a:t>
            </a:r>
            <a:r>
              <a:rPr lang="pl-PL" dirty="0"/>
              <a:t> -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fields</a:t>
            </a:r>
            <a:r>
              <a:rPr lang="pl-PL" dirty="0"/>
              <a:t>.</a:t>
            </a:r>
          </a:p>
          <a:p>
            <a:r>
              <a:rPr lang="pl-PL" dirty="0">
                <a:hlinkClick r:id="rId9"/>
              </a:rPr>
              <a:t>maligned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structs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take</a:t>
            </a:r>
            <a:r>
              <a:rPr lang="pl-PL" dirty="0"/>
              <a:t> less </a:t>
            </a:r>
            <a:r>
              <a:rPr lang="pl-PL" dirty="0" err="1"/>
              <a:t>memory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fields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sorted</a:t>
            </a:r>
            <a:r>
              <a:rPr lang="pl-PL" dirty="0"/>
              <a:t>.</a:t>
            </a:r>
          </a:p>
          <a:p>
            <a:r>
              <a:rPr lang="pl-PL" dirty="0">
                <a:hlinkClick r:id="rId10"/>
              </a:rPr>
              <a:t>errcheck</a:t>
            </a:r>
            <a:r>
              <a:rPr lang="pl-PL" dirty="0"/>
              <a:t> - </a:t>
            </a:r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error return </a:t>
            </a:r>
            <a:r>
              <a:rPr lang="pl-PL" dirty="0" err="1"/>
              <a:t>values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1"/>
              </a:rPr>
              <a:t>megacheck</a:t>
            </a:r>
            <a:r>
              <a:rPr lang="pl-PL" dirty="0"/>
              <a:t> - Run </a:t>
            </a:r>
            <a:r>
              <a:rPr lang="pl-PL" dirty="0" err="1"/>
              <a:t>staticcheck</a:t>
            </a:r>
            <a:r>
              <a:rPr lang="pl-PL" dirty="0"/>
              <a:t>, </a:t>
            </a:r>
            <a:r>
              <a:rPr lang="pl-PL" dirty="0" err="1"/>
              <a:t>gosimple</a:t>
            </a:r>
            <a:r>
              <a:rPr lang="pl-PL" dirty="0"/>
              <a:t> and </a:t>
            </a:r>
            <a:r>
              <a:rPr lang="pl-PL" dirty="0" err="1"/>
              <a:t>unused</a:t>
            </a:r>
            <a:r>
              <a:rPr lang="pl-PL" dirty="0"/>
              <a:t>, </a:t>
            </a:r>
            <a:r>
              <a:rPr lang="pl-PL" dirty="0" err="1"/>
              <a:t>sharing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.</a:t>
            </a:r>
          </a:p>
          <a:p>
            <a:r>
              <a:rPr lang="pl-PL" dirty="0">
                <a:hlinkClick r:id="rId12"/>
              </a:rPr>
              <a:t>dupl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potentially</a:t>
            </a:r>
            <a:r>
              <a:rPr lang="pl-PL" dirty="0"/>
              <a:t> </a:t>
            </a:r>
            <a:r>
              <a:rPr lang="pl-PL" dirty="0" err="1"/>
              <a:t>duplicated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</a:t>
            </a:r>
          </a:p>
          <a:p>
            <a:r>
              <a:rPr lang="pl-PL" dirty="0">
                <a:hlinkClick r:id="rId13"/>
              </a:rPr>
              <a:t>ineffassign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assignments</a:t>
            </a:r>
            <a:r>
              <a:rPr lang="pl-PL" dirty="0"/>
              <a:t> to </a:t>
            </a:r>
            <a:r>
              <a:rPr lang="pl-PL" i="1" dirty="0" err="1"/>
              <a:t>existing</a:t>
            </a:r>
            <a:r>
              <a:rPr lang="pl-PL" dirty="0"/>
              <a:t> 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4"/>
              </a:rPr>
              <a:t>interfacer</a:t>
            </a:r>
            <a:r>
              <a:rPr lang="pl-PL" dirty="0"/>
              <a:t> - </a:t>
            </a:r>
            <a:r>
              <a:rPr lang="pl-PL" dirty="0" err="1"/>
              <a:t>Suggest</a:t>
            </a:r>
            <a:r>
              <a:rPr lang="pl-PL" dirty="0"/>
              <a:t> </a:t>
            </a:r>
            <a:r>
              <a:rPr lang="pl-PL" dirty="0" err="1"/>
              <a:t>narrower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5"/>
              </a:rPr>
              <a:t>unconvert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redundant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conversions</a:t>
            </a:r>
            <a:r>
              <a:rPr lang="pl-PL" dirty="0"/>
              <a:t>.</a:t>
            </a:r>
          </a:p>
          <a:p>
            <a:r>
              <a:rPr lang="pl-PL" dirty="0">
                <a:hlinkClick r:id="rId16"/>
              </a:rPr>
              <a:t>goconst</a:t>
            </a:r>
            <a:r>
              <a:rPr lang="pl-PL" dirty="0"/>
              <a:t> - </a:t>
            </a:r>
            <a:r>
              <a:rPr lang="pl-PL" dirty="0" err="1"/>
              <a:t>Finds</a:t>
            </a:r>
            <a:r>
              <a:rPr lang="pl-PL" dirty="0"/>
              <a:t> </a:t>
            </a:r>
            <a:r>
              <a:rPr lang="pl-PL" dirty="0" err="1"/>
              <a:t>repeated</a:t>
            </a:r>
            <a:r>
              <a:rPr lang="pl-PL" dirty="0"/>
              <a:t> </a:t>
            </a:r>
            <a:r>
              <a:rPr lang="pl-PL" dirty="0" err="1"/>
              <a:t>strings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be </a:t>
            </a:r>
            <a:r>
              <a:rPr lang="pl-PL" dirty="0" err="1"/>
              <a:t>replaced</a:t>
            </a:r>
            <a:r>
              <a:rPr lang="pl-PL" dirty="0"/>
              <a:t> by a </a:t>
            </a:r>
            <a:r>
              <a:rPr lang="pl-PL" dirty="0" err="1"/>
              <a:t>constant</a:t>
            </a:r>
            <a:r>
              <a:rPr lang="pl-PL" dirty="0"/>
              <a:t>.</a:t>
            </a:r>
          </a:p>
          <a:p>
            <a:r>
              <a:rPr lang="pl-PL" dirty="0">
                <a:hlinkClick r:id="rId17"/>
              </a:rPr>
              <a:t>gosec</a:t>
            </a:r>
            <a:r>
              <a:rPr lang="pl-PL" dirty="0"/>
              <a:t> - </a:t>
            </a:r>
            <a:r>
              <a:rPr lang="pl-PL" dirty="0" err="1"/>
              <a:t>Inspects</a:t>
            </a:r>
            <a:r>
              <a:rPr lang="pl-PL" dirty="0"/>
              <a:t>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for </a:t>
            </a:r>
            <a:r>
              <a:rPr lang="pl-PL" dirty="0" err="1"/>
              <a:t>security</a:t>
            </a:r>
            <a:r>
              <a:rPr lang="pl-PL" dirty="0"/>
              <a:t> </a:t>
            </a:r>
            <a:r>
              <a:rPr lang="pl-PL" dirty="0" err="1"/>
              <a:t>problems</a:t>
            </a:r>
            <a:r>
              <a:rPr lang="pl-PL" dirty="0"/>
              <a:t> by </a:t>
            </a:r>
            <a:r>
              <a:rPr lang="pl-PL" dirty="0" err="1"/>
              <a:t>scanning</a:t>
            </a:r>
            <a:r>
              <a:rPr lang="pl-PL" dirty="0"/>
              <a:t> the Go AST.</a:t>
            </a:r>
          </a:p>
          <a:p>
            <a:br>
              <a:rPr lang="pl-PL" dirty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98146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748" y="2514600"/>
            <a:ext cx="11665296" cy="2819400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/>
              <a:t>github.com</a:t>
            </a:r>
            <a:r>
              <a:rPr lang="en-US" sz="4400" dirty="0"/>
              <a:t>/</a:t>
            </a:r>
            <a:r>
              <a:rPr lang="en-US" sz="4400" dirty="0" err="1"/>
              <a:t>mateuszdyminski</a:t>
            </a:r>
            <a:r>
              <a:rPr lang="en-US" sz="4400" dirty="0"/>
              <a:t>/clean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Documentation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39B5C50-CCA2-0D4C-9EEF-46E1AECBB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7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Documentation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fontScale="92500" lnSpcReduction="10000"/>
          </a:bodyPr>
          <a:lstStyle/>
          <a:p>
            <a:r>
              <a:rPr lang="pl-PL" dirty="0" err="1"/>
              <a:t>Documentation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huge</a:t>
            </a:r>
            <a:r>
              <a:rPr lang="pl-PL" dirty="0"/>
              <a:t> part of </a:t>
            </a:r>
            <a:r>
              <a:rPr lang="pl-PL" dirty="0" err="1"/>
              <a:t>making</a:t>
            </a:r>
            <a:r>
              <a:rPr lang="pl-PL" dirty="0"/>
              <a:t> software </a:t>
            </a:r>
            <a:r>
              <a:rPr lang="pl-PL" dirty="0" err="1"/>
              <a:t>accessible</a:t>
            </a:r>
            <a:r>
              <a:rPr lang="pl-PL" dirty="0"/>
              <a:t> and </a:t>
            </a:r>
            <a:r>
              <a:rPr lang="pl-PL" dirty="0" err="1"/>
              <a:t>maintainable</a:t>
            </a:r>
            <a:r>
              <a:rPr lang="pl-PL" dirty="0"/>
              <a:t>. </a:t>
            </a:r>
            <a:r>
              <a:rPr lang="pl-PL" dirty="0" err="1"/>
              <a:t>Its</a:t>
            </a:r>
            <a:r>
              <a:rPr lang="pl-PL" dirty="0"/>
              <a:t> one of </a:t>
            </a:r>
            <a:r>
              <a:rPr lang="pl-PL" dirty="0" err="1"/>
              <a:t>characteristic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/>
              <a:t>Go </a:t>
            </a:r>
            <a:r>
              <a:rPr lang="pl-PL" dirty="0" err="1"/>
              <a:t>has</a:t>
            </a:r>
            <a:r>
              <a:rPr lang="pl-PL" dirty="0"/>
              <a:t> a </a:t>
            </a:r>
            <a:r>
              <a:rPr lang="pl-PL" dirty="0" err="1"/>
              <a:t>great</a:t>
            </a:r>
            <a:r>
              <a:rPr lang="pl-PL" dirty="0"/>
              <a:t> </a:t>
            </a:r>
            <a:r>
              <a:rPr lang="pl-PL" dirty="0" err="1"/>
              <a:t>emphasis</a:t>
            </a:r>
            <a:r>
              <a:rPr lang="pl-PL" dirty="0"/>
              <a:t> on </a:t>
            </a:r>
            <a:r>
              <a:rPr lang="pl-PL" dirty="0" err="1"/>
              <a:t>simple</a:t>
            </a:r>
            <a:r>
              <a:rPr lang="pl-PL" dirty="0"/>
              <a:t>, no-</a:t>
            </a:r>
            <a:r>
              <a:rPr lang="pl-PL" dirty="0" err="1"/>
              <a:t>nonsense</a:t>
            </a:r>
            <a:r>
              <a:rPr lang="pl-PL" dirty="0"/>
              <a:t> </a:t>
            </a:r>
            <a:r>
              <a:rPr lang="pl-PL" dirty="0" err="1"/>
              <a:t>documentation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out of the </a:t>
            </a:r>
            <a:r>
              <a:rPr lang="pl-PL" dirty="0" err="1"/>
              <a:t>box</a:t>
            </a:r>
            <a:r>
              <a:rPr lang="pl-PL" dirty="0"/>
              <a:t>.</a:t>
            </a:r>
          </a:p>
          <a:p>
            <a:r>
              <a:rPr lang="pl-PL" dirty="0"/>
              <a:t>The </a:t>
            </a:r>
            <a:r>
              <a:rPr lang="pl-PL" dirty="0" err="1"/>
              <a:t>comments</a:t>
            </a:r>
            <a:r>
              <a:rPr lang="pl-PL" dirty="0"/>
              <a:t> </a:t>
            </a:r>
            <a:r>
              <a:rPr lang="pl-PL" dirty="0" err="1"/>
              <a:t>read</a:t>
            </a:r>
            <a:r>
              <a:rPr lang="pl-PL" dirty="0"/>
              <a:t> by </a:t>
            </a:r>
            <a:r>
              <a:rPr lang="pl-PL" dirty="0" err="1"/>
              <a:t>godoc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constructs</a:t>
            </a:r>
            <a:r>
              <a:rPr lang="pl-PL" dirty="0"/>
              <a:t> (as with </a:t>
            </a:r>
            <a:r>
              <a:rPr lang="pl-PL" dirty="0" err="1"/>
              <a:t>Docstring</a:t>
            </a:r>
            <a:r>
              <a:rPr lang="pl-PL" dirty="0"/>
              <a:t>) nor </a:t>
            </a:r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 </a:t>
            </a:r>
            <a:r>
              <a:rPr lang="pl-PL" dirty="0" err="1"/>
              <a:t>machine-readable</a:t>
            </a:r>
            <a:r>
              <a:rPr lang="pl-PL" dirty="0"/>
              <a:t> </a:t>
            </a:r>
            <a:r>
              <a:rPr lang="pl-PL" dirty="0" err="1"/>
              <a:t>syntax</a:t>
            </a:r>
            <a:r>
              <a:rPr lang="pl-PL" dirty="0"/>
              <a:t> (as with </a:t>
            </a:r>
            <a:r>
              <a:rPr lang="pl-PL" dirty="0" err="1"/>
              <a:t>Javadoc</a:t>
            </a:r>
            <a:r>
              <a:rPr lang="pl-PL" dirty="0"/>
              <a:t>).</a:t>
            </a:r>
          </a:p>
          <a:p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documentation</a:t>
            </a:r>
            <a:r>
              <a:rPr lang="pl-PL" dirty="0"/>
              <a:t> in one place: </a:t>
            </a:r>
            <a:r>
              <a:rPr lang="pl-PL" dirty="0">
                <a:hlinkClick r:id="rId2"/>
              </a:rPr>
              <a:t>https://godoc.org/</a:t>
            </a:r>
            <a:endParaRPr lang="pl-PL" dirty="0"/>
          </a:p>
          <a:p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run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local</a:t>
            </a:r>
            <a:r>
              <a:rPr lang="pl-PL" dirty="0"/>
              <a:t> </a:t>
            </a:r>
            <a:r>
              <a:rPr lang="pl-PL" dirty="0" err="1"/>
              <a:t>server</a:t>
            </a:r>
            <a:r>
              <a:rPr lang="pl-PL" dirty="0"/>
              <a:t> with </a:t>
            </a:r>
            <a:r>
              <a:rPr lang="pl-PL" dirty="0" err="1"/>
              <a:t>godoc</a:t>
            </a:r>
            <a:endParaRPr lang="pl-PL" dirty="0"/>
          </a:p>
          <a:p>
            <a:r>
              <a:rPr lang="pl-PL" dirty="0" err="1"/>
              <a:t>Example</a:t>
            </a:r>
            <a:r>
              <a:rPr lang="pl-PL" dirty="0"/>
              <a:t>: </a:t>
            </a:r>
            <a:r>
              <a:rPr lang="pl-PL" dirty="0">
                <a:hlinkClick r:id="rId3"/>
              </a:rPr>
              <a:t>https://godoc.org/github.com/mateuszdyminski/bloom-filter/bloom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4827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570584"/>
          </a:xfrm>
        </p:spPr>
        <p:txBody>
          <a:bodyPr/>
          <a:lstStyle/>
          <a:p>
            <a:r>
              <a:rPr lang="pl-PL" dirty="0"/>
              <a:t>But </a:t>
            </a:r>
            <a:r>
              <a:rPr lang="pl-PL" dirty="0" err="1"/>
              <a:t>sometimes</a:t>
            </a:r>
            <a:r>
              <a:rPr lang="pl-PL" dirty="0"/>
              <a:t> Go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clean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EACCDA-5DE4-1743-B95B-53CBF6D8C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5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1955-8110-6248-8B9E-F148B6233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876" y="0"/>
            <a:ext cx="9144001" cy="452592"/>
          </a:xfrm>
        </p:spPr>
        <p:txBody>
          <a:bodyPr>
            <a:normAutofit fontScale="90000"/>
          </a:bodyPr>
          <a:lstStyle/>
          <a:p>
            <a:r>
              <a:rPr lang="pl-PL" dirty="0"/>
              <a:t>Go </a:t>
            </a:r>
            <a:r>
              <a:rPr lang="pl-PL" dirty="0" err="1"/>
              <a:t>concurrency</a:t>
            </a:r>
            <a:r>
              <a:rPr lang="pl-PL" dirty="0"/>
              <a:t> </a:t>
            </a:r>
            <a:r>
              <a:rPr lang="pl-PL" dirty="0" err="1"/>
              <a:t>sometime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Clean</a:t>
            </a:r>
            <a:endParaRPr lang="pl-PL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B7310C-47F5-8C45-841B-BCD81C337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1F38167-DD8A-0746-A782-4E7BCE932046}"/>
              </a:ext>
            </a:extLst>
          </p:cNvPr>
          <p:cNvSpPr txBox="1">
            <a:spLocks/>
          </p:cNvSpPr>
          <p:nvPr/>
        </p:nvSpPr>
        <p:spPr>
          <a:xfrm>
            <a:off x="1269876" y="452592"/>
            <a:ext cx="9144001" cy="6405408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200"/>
              </a:spcBef>
              <a:buNone/>
            </a:pP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sumFiles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struct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{},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root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 (&lt;-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&lt;-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For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each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regular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file, start a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goroutine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that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sums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the file and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sends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the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on c.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9CDCFE"/>
                </a:solidFill>
                <a:latin typeface="Menlo" panose="020B0609030804020204" pitchFamily="49" charset="0"/>
              </a:rPr>
              <a:t>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 err="1">
                <a:solidFill>
                  <a:srgbClr val="9CDCFE"/>
                </a:solidFill>
                <a:latin typeface="Menlo" panose="020B0609030804020204" pitchFamily="49" charset="0"/>
              </a:rPr>
              <a:t>errc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var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9CDCFE"/>
                </a:solidFill>
                <a:latin typeface="Menlo" panose="020B0609030804020204" pitchFamily="49" charset="0"/>
              </a:rPr>
              <a:t>wg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sync.WaitGroup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filepath.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Walk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root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info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os.FileInfo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!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info.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Mode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IsRegular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wg.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Add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9CDCFE"/>
                </a:solidFill>
                <a:latin typeface="Menlo" panose="020B0609030804020204" pitchFamily="49" charset="0"/>
              </a:rPr>
              <a:t>data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ioutil.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ReadFile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select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case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c &lt;-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md5.</a:t>
            </a:r>
            <a:r>
              <a:rPr lang="pl-PL" sz="1000" dirty="0">
                <a:solidFill>
                  <a:srgbClr val="DCDCAA"/>
                </a:solidFill>
                <a:latin typeface="Menlo" panose="020B0609030804020204" pitchFamily="49" charset="0"/>
              </a:rPr>
              <a:t>Sum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(data),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}: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case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wg.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Abort the walk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if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is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closed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select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case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errors.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New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CE9178"/>
                </a:solidFill>
                <a:latin typeface="Menlo" panose="020B0609030804020204" pitchFamily="49" charset="0"/>
              </a:rPr>
              <a:t>"walk </a:t>
            </a:r>
            <a:r>
              <a:rPr lang="pl-PL" sz="1000" dirty="0" err="1">
                <a:solidFill>
                  <a:srgbClr val="CE9178"/>
                </a:solidFill>
                <a:latin typeface="Menlo" panose="020B0609030804020204" pitchFamily="49" charset="0"/>
              </a:rPr>
              <a:t>canceled</a:t>
            </a:r>
            <a:r>
              <a:rPr lang="pl-PL" sz="1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default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Walk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has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returned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so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all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calls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to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wg.Add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are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wg.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Wait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close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(c)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No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select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needed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here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since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errc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is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buffered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}()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c,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errc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8677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0E95026-16BA-FE41-A951-2AF173BB07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learn</a:t>
            </a:r>
            <a:r>
              <a:rPr lang="pl-PL" dirty="0"/>
              <a:t> Go in 24h</a:t>
            </a:r>
          </a:p>
          <a:p>
            <a:pPr lvl="1"/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tour.golang.org</a:t>
            </a:r>
            <a:endParaRPr lang="pl-PL" dirty="0"/>
          </a:p>
          <a:p>
            <a:pPr lvl="1"/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golang.org</a:t>
            </a:r>
            <a:r>
              <a:rPr lang="pl-PL" dirty="0"/>
              <a:t>/</a:t>
            </a:r>
            <a:r>
              <a:rPr lang="pl-PL" dirty="0" err="1"/>
              <a:t>doc</a:t>
            </a:r>
            <a:r>
              <a:rPr lang="pl-PL" dirty="0"/>
              <a:t>/</a:t>
            </a:r>
            <a:r>
              <a:rPr lang="pl-PL" dirty="0" err="1"/>
              <a:t>effective_go.html</a:t>
            </a:r>
            <a:endParaRPr lang="pl-PL" dirty="0"/>
          </a:p>
          <a:p>
            <a:r>
              <a:rPr lang="pl-PL" dirty="0" err="1"/>
              <a:t>After</a:t>
            </a:r>
            <a:r>
              <a:rPr lang="pl-PL" dirty="0"/>
              <a:t> 24h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production</a:t>
            </a:r>
            <a:r>
              <a:rPr lang="pl-PL" dirty="0"/>
              <a:t> </a:t>
            </a:r>
            <a:r>
              <a:rPr lang="pl-PL" dirty="0" err="1"/>
              <a:t>grade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written</a:t>
            </a:r>
            <a:r>
              <a:rPr lang="pl-PL" dirty="0"/>
              <a:t> 10(6) </a:t>
            </a:r>
            <a:r>
              <a:rPr lang="pl-PL" dirty="0" err="1"/>
              <a:t>years</a:t>
            </a:r>
            <a:r>
              <a:rPr lang="pl-PL" dirty="0"/>
              <a:t> ago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almost</a:t>
            </a:r>
            <a:r>
              <a:rPr lang="pl-PL" dirty="0"/>
              <a:t> the same as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written</a:t>
            </a:r>
            <a:r>
              <a:rPr lang="pl-PL" dirty="0"/>
              <a:t> </a:t>
            </a:r>
            <a:r>
              <a:rPr lang="pl-PL" dirty="0" err="1"/>
              <a:t>nowadays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boring</a:t>
            </a:r>
            <a:r>
              <a:rPr lang="pl-PL" dirty="0"/>
              <a:t> and </a:t>
            </a:r>
            <a:r>
              <a:rPr lang="pl-PL" dirty="0" err="1"/>
              <a:t>ugly</a:t>
            </a:r>
            <a:r>
              <a:rPr lang="pl-PL" dirty="0"/>
              <a:t> – but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 </a:t>
            </a:r>
            <a:r>
              <a:rPr lang="pl-PL" dirty="0" err="1"/>
              <a:t>what’s</a:t>
            </a:r>
            <a:r>
              <a:rPr lang="pl-PL" dirty="0"/>
              <a:t> </a:t>
            </a:r>
            <a:r>
              <a:rPr lang="pl-PL" dirty="0" err="1"/>
              <a:t>doing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in the </a:t>
            </a:r>
            <a:r>
              <a:rPr lang="pl-PL" dirty="0" err="1"/>
              <a:t>middle</a:t>
            </a:r>
            <a:r>
              <a:rPr lang="pl-PL" dirty="0"/>
              <a:t> of the </a:t>
            </a:r>
            <a:r>
              <a:rPr lang="pl-PL" dirty="0" err="1"/>
              <a:t>night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7903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en-US" dirty="0"/>
              <a:t>Writing clean code in Go is really easy</a:t>
            </a:r>
          </a:p>
          <a:p>
            <a:pPr lvl="1"/>
            <a:r>
              <a:rPr lang="en-US" dirty="0"/>
              <a:t>Go as programming language supports you in writing Clean Code</a:t>
            </a:r>
          </a:p>
          <a:p>
            <a:pPr lvl="1"/>
            <a:r>
              <a:rPr lang="en-US" dirty="0"/>
              <a:t>Creators of Go sacrifice lots of new fancy features to preserve cleanliness of code</a:t>
            </a:r>
          </a:p>
          <a:p>
            <a:r>
              <a:rPr lang="en-US" dirty="0"/>
              <a:t>Go supports clean code by design</a:t>
            </a:r>
          </a:p>
          <a:p>
            <a:pPr lvl="1"/>
            <a:r>
              <a:rPr lang="en-US" dirty="0"/>
              <a:t>Go does not implementing features from different paradigms</a:t>
            </a:r>
          </a:p>
          <a:p>
            <a:r>
              <a:rPr lang="en-US" dirty="0"/>
              <a:t>Every programmer should learn Go</a:t>
            </a:r>
          </a:p>
          <a:p>
            <a:pPr lvl="1"/>
            <a:r>
              <a:rPr lang="en-US" dirty="0"/>
              <a:t>Hopefully it’s obvious : 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21B9F75-8197-9A49-AA1B-58663492B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2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r>
              <a:rPr lang="pl-PL" dirty="0"/>
              <a:t>(s)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A6293C6-DB82-7A49-99DB-BEBB87673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9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sz="3200" dirty="0" err="1"/>
              <a:t>Clean</a:t>
            </a:r>
            <a:r>
              <a:rPr lang="pl-PL" sz="3200" dirty="0"/>
              <a:t> </a:t>
            </a:r>
            <a:r>
              <a:rPr lang="pl-PL" sz="3200" dirty="0" err="1"/>
              <a:t>Code</a:t>
            </a:r>
            <a:r>
              <a:rPr lang="pl-PL" sz="3200" dirty="0"/>
              <a:t> </a:t>
            </a:r>
            <a:r>
              <a:rPr lang="pl-PL" sz="3200" dirty="0" err="1"/>
              <a:t>definition</a:t>
            </a:r>
            <a:br>
              <a:rPr lang="pl-PL" sz="3200" dirty="0"/>
            </a:br>
            <a:r>
              <a:rPr lang="pl-PL" sz="2400" dirty="0" err="1"/>
              <a:t>Bjarne</a:t>
            </a:r>
            <a:r>
              <a:rPr lang="pl-PL" sz="2400" dirty="0"/>
              <a:t> </a:t>
            </a:r>
            <a:r>
              <a:rPr lang="pl-PL" sz="2400" dirty="0" err="1"/>
              <a:t>Stroustrup</a:t>
            </a:r>
            <a:r>
              <a:rPr lang="pl-PL" sz="2400" dirty="0"/>
              <a:t> - </a:t>
            </a:r>
            <a:r>
              <a:rPr lang="pl-PL" sz="2400" dirty="0" err="1"/>
              <a:t>inventor</a:t>
            </a:r>
            <a:r>
              <a:rPr lang="pl-PL" sz="2400" dirty="0"/>
              <a:t> of C++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492896"/>
            <a:ext cx="9134391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i="1" dirty="0"/>
              <a:t>I </a:t>
            </a:r>
            <a:r>
              <a:rPr lang="pl-PL" sz="3200" i="1" dirty="0" err="1"/>
              <a:t>like</a:t>
            </a:r>
            <a:r>
              <a:rPr lang="pl-PL" sz="3200" i="1" dirty="0"/>
              <a:t> my </a:t>
            </a:r>
            <a:r>
              <a:rPr lang="pl-PL" sz="3200" i="1" dirty="0" err="1"/>
              <a:t>code</a:t>
            </a:r>
            <a:r>
              <a:rPr lang="pl-PL" sz="3200" i="1" dirty="0"/>
              <a:t> to be elegant and </a:t>
            </a:r>
            <a:r>
              <a:rPr lang="pl-PL" sz="3200" i="1" dirty="0" err="1"/>
              <a:t>efficient</a:t>
            </a:r>
            <a:r>
              <a:rPr lang="pl-PL" sz="3200" i="1" dirty="0"/>
              <a:t>. The </a:t>
            </a:r>
            <a:r>
              <a:rPr lang="pl-PL" sz="3200" i="1" dirty="0" err="1"/>
              <a:t>logic</a:t>
            </a:r>
            <a:r>
              <a:rPr lang="pl-PL" sz="3200" i="1" dirty="0"/>
              <a:t> </a:t>
            </a:r>
            <a:r>
              <a:rPr lang="pl-PL" sz="3200" i="1" dirty="0" err="1"/>
              <a:t>should</a:t>
            </a:r>
            <a:r>
              <a:rPr lang="pl-PL" sz="3200" i="1" dirty="0"/>
              <a:t> be </a:t>
            </a:r>
            <a:r>
              <a:rPr lang="pl-PL" sz="3200" b="1" i="1" dirty="0" err="1"/>
              <a:t>straightforward</a:t>
            </a:r>
            <a:r>
              <a:rPr lang="pl-PL" sz="3200" i="1" dirty="0"/>
              <a:t> and </a:t>
            </a:r>
            <a:r>
              <a:rPr lang="pl-PL" sz="3200" i="1" dirty="0" err="1"/>
              <a:t>make</a:t>
            </a:r>
            <a:r>
              <a:rPr lang="pl-PL" sz="3200" i="1" dirty="0"/>
              <a:t> </a:t>
            </a:r>
            <a:r>
              <a:rPr lang="pl-PL" sz="3200" i="1" dirty="0" err="1"/>
              <a:t>it</a:t>
            </a:r>
            <a:r>
              <a:rPr lang="pl-PL" sz="3200" i="1" dirty="0"/>
              <a:t> hard for </a:t>
            </a:r>
            <a:r>
              <a:rPr lang="pl-PL" sz="3200" i="1" dirty="0" err="1"/>
              <a:t>bugs</a:t>
            </a:r>
            <a:r>
              <a:rPr lang="pl-PL" sz="3200" i="1" dirty="0"/>
              <a:t> to </a:t>
            </a:r>
            <a:r>
              <a:rPr lang="pl-PL" sz="3200" i="1" dirty="0" err="1"/>
              <a:t>hide</a:t>
            </a:r>
            <a:r>
              <a:rPr lang="pl-PL" sz="3200" i="1" dirty="0"/>
              <a:t>, the </a:t>
            </a:r>
            <a:r>
              <a:rPr lang="pl-PL" sz="3200" i="1" dirty="0" err="1"/>
              <a:t>dependencies</a:t>
            </a:r>
            <a:r>
              <a:rPr lang="pl-PL" sz="3200" i="1" dirty="0"/>
              <a:t> </a:t>
            </a:r>
            <a:r>
              <a:rPr lang="pl-PL" sz="3200" i="1" dirty="0" err="1"/>
              <a:t>minimal</a:t>
            </a:r>
            <a:r>
              <a:rPr lang="pl-PL" sz="3200" i="1" dirty="0"/>
              <a:t> to </a:t>
            </a:r>
            <a:r>
              <a:rPr lang="pl-PL" sz="3200" i="1" dirty="0" err="1"/>
              <a:t>ease</a:t>
            </a:r>
            <a:r>
              <a:rPr lang="pl-PL" sz="3200" i="1" dirty="0"/>
              <a:t> </a:t>
            </a:r>
            <a:r>
              <a:rPr lang="pl-PL" sz="3200" i="1" dirty="0" err="1"/>
              <a:t>maintenance</a:t>
            </a:r>
            <a:r>
              <a:rPr lang="pl-PL" sz="3200" i="1" dirty="0"/>
              <a:t>, </a:t>
            </a:r>
            <a:r>
              <a:rPr lang="pl-PL" sz="3200" b="1" i="1" dirty="0"/>
              <a:t>error </a:t>
            </a:r>
            <a:r>
              <a:rPr lang="pl-PL" sz="3200" b="1" i="1" dirty="0" err="1"/>
              <a:t>handling</a:t>
            </a:r>
            <a:r>
              <a:rPr lang="pl-PL" sz="3200" b="1" i="1" dirty="0"/>
              <a:t> </a:t>
            </a:r>
            <a:r>
              <a:rPr lang="pl-PL" sz="3200" b="1" i="1" dirty="0" err="1"/>
              <a:t>complete</a:t>
            </a:r>
            <a:r>
              <a:rPr lang="pl-PL" sz="3200" b="1" i="1" dirty="0"/>
              <a:t> </a:t>
            </a:r>
            <a:r>
              <a:rPr lang="pl-PL" sz="3200" b="1" i="1" dirty="0" err="1"/>
              <a:t>according</a:t>
            </a:r>
            <a:r>
              <a:rPr lang="pl-PL" sz="3200" b="1" i="1" dirty="0"/>
              <a:t> to </a:t>
            </a:r>
            <a:r>
              <a:rPr lang="pl-PL" sz="3200" b="1" i="1" dirty="0" err="1"/>
              <a:t>an</a:t>
            </a:r>
            <a:r>
              <a:rPr lang="pl-PL" sz="3200" b="1" i="1" dirty="0"/>
              <a:t> </a:t>
            </a:r>
            <a:r>
              <a:rPr lang="pl-PL" sz="3200" b="1" i="1" dirty="0" err="1"/>
              <a:t>articulated</a:t>
            </a:r>
            <a:r>
              <a:rPr lang="pl-PL" sz="3200" b="1" i="1" dirty="0"/>
              <a:t> </a:t>
            </a:r>
            <a:r>
              <a:rPr lang="pl-PL" sz="3200" b="1" i="1" dirty="0" err="1"/>
              <a:t>strategy</a:t>
            </a:r>
            <a:r>
              <a:rPr lang="pl-PL" sz="3200" i="1" dirty="0"/>
              <a:t>, and performance </a:t>
            </a:r>
            <a:r>
              <a:rPr lang="pl-PL" sz="3200" i="1" dirty="0" err="1"/>
              <a:t>close</a:t>
            </a:r>
            <a:r>
              <a:rPr lang="pl-PL" sz="3200" i="1" dirty="0"/>
              <a:t> to </a:t>
            </a:r>
            <a:r>
              <a:rPr lang="pl-PL" sz="3200" i="1" dirty="0" err="1"/>
              <a:t>optimal</a:t>
            </a:r>
            <a:r>
              <a:rPr lang="pl-PL" sz="3200" i="1" dirty="0"/>
              <a:t> </a:t>
            </a:r>
            <a:r>
              <a:rPr lang="pl-PL" sz="3200" i="1" dirty="0" err="1"/>
              <a:t>so</a:t>
            </a:r>
            <a:r>
              <a:rPr lang="pl-PL" sz="3200" i="1" dirty="0"/>
              <a:t> as not to </a:t>
            </a:r>
            <a:r>
              <a:rPr lang="pl-PL" sz="3200" i="1" dirty="0" err="1"/>
              <a:t>tempt</a:t>
            </a:r>
            <a:r>
              <a:rPr lang="pl-PL" sz="3200" i="1" dirty="0"/>
              <a:t> </a:t>
            </a:r>
            <a:r>
              <a:rPr lang="pl-PL" sz="3200" i="1" dirty="0" err="1"/>
              <a:t>people</a:t>
            </a:r>
            <a:r>
              <a:rPr lang="pl-PL" sz="3200" i="1" dirty="0"/>
              <a:t> to </a:t>
            </a:r>
            <a:r>
              <a:rPr lang="pl-PL" sz="3200" i="1" dirty="0" err="1"/>
              <a:t>make</a:t>
            </a:r>
            <a:r>
              <a:rPr lang="pl-PL" sz="3200" i="1" dirty="0"/>
              <a:t> the </a:t>
            </a:r>
            <a:r>
              <a:rPr lang="pl-PL" sz="3200" i="1" dirty="0" err="1"/>
              <a:t>code</a:t>
            </a:r>
            <a:r>
              <a:rPr lang="pl-PL" sz="3200" i="1" dirty="0"/>
              <a:t> messy with </a:t>
            </a:r>
            <a:r>
              <a:rPr lang="pl-PL" sz="3200" i="1" dirty="0" err="1"/>
              <a:t>unprincipled</a:t>
            </a:r>
            <a:r>
              <a:rPr lang="pl-PL" sz="3200" i="1" dirty="0"/>
              <a:t> </a:t>
            </a:r>
            <a:r>
              <a:rPr lang="pl-PL" sz="3200" i="1" dirty="0" err="1"/>
              <a:t>optimizations</a:t>
            </a:r>
            <a:r>
              <a:rPr lang="pl-PL" sz="3200" i="1" dirty="0"/>
              <a:t>. </a:t>
            </a:r>
            <a:r>
              <a:rPr lang="pl-PL" sz="3200" i="1" dirty="0" err="1"/>
              <a:t>Clean</a:t>
            </a:r>
            <a:r>
              <a:rPr lang="pl-PL" sz="3200" i="1" dirty="0"/>
              <a:t> </a:t>
            </a:r>
            <a:r>
              <a:rPr lang="pl-PL" sz="3200" i="1" dirty="0" err="1"/>
              <a:t>code</a:t>
            </a:r>
            <a:r>
              <a:rPr lang="pl-PL" sz="3200" i="1" dirty="0"/>
              <a:t> </a:t>
            </a:r>
            <a:r>
              <a:rPr lang="pl-PL" sz="3200" b="1" i="1" dirty="0" err="1"/>
              <a:t>does</a:t>
            </a:r>
            <a:r>
              <a:rPr lang="pl-PL" sz="3200" b="1" i="1" dirty="0"/>
              <a:t> one </a:t>
            </a:r>
            <a:r>
              <a:rPr lang="pl-PL" sz="3200" b="1" i="1" dirty="0" err="1"/>
              <a:t>thing</a:t>
            </a:r>
            <a:r>
              <a:rPr lang="pl-PL" sz="3200" i="1" dirty="0"/>
              <a:t> </a:t>
            </a:r>
            <a:r>
              <a:rPr lang="pl-PL" sz="3200" i="1" dirty="0" err="1"/>
              <a:t>well</a:t>
            </a:r>
            <a:r>
              <a:rPr lang="pl-PL" sz="32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874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468543" cy="1319808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br>
              <a:rPr lang="pl-PL" dirty="0"/>
            </a:br>
            <a:r>
              <a:rPr lang="pl-PL" sz="2700" dirty="0"/>
              <a:t>Michael </a:t>
            </a:r>
            <a:r>
              <a:rPr lang="pl-PL" sz="2700" dirty="0" err="1"/>
              <a:t>Feathers</a:t>
            </a:r>
            <a:r>
              <a:rPr lang="pl-PL" sz="2700" dirty="0"/>
              <a:t> - </a:t>
            </a:r>
            <a:r>
              <a:rPr lang="pl-PL" sz="2700" dirty="0" err="1"/>
              <a:t>author</a:t>
            </a:r>
            <a:r>
              <a:rPr lang="pl-PL" sz="2700" dirty="0"/>
              <a:t> of </a:t>
            </a:r>
            <a:r>
              <a:rPr lang="pl-PL" sz="2700" dirty="0" err="1"/>
              <a:t>Working</a:t>
            </a:r>
            <a:r>
              <a:rPr lang="pl-PL" sz="2700" dirty="0"/>
              <a:t> </a:t>
            </a:r>
            <a:r>
              <a:rPr lang="pl-PL" sz="2700" dirty="0" err="1"/>
              <a:t>Effectively</a:t>
            </a:r>
            <a:r>
              <a:rPr lang="pl-PL" sz="2700" dirty="0"/>
              <a:t> with </a:t>
            </a:r>
            <a:r>
              <a:rPr lang="pl-PL" sz="2700" dirty="0" err="1"/>
              <a:t>Legacy</a:t>
            </a:r>
            <a:r>
              <a:rPr lang="pl-PL" sz="2700" dirty="0"/>
              <a:t> </a:t>
            </a:r>
            <a:r>
              <a:rPr lang="pl-PL" sz="2700" dirty="0" err="1"/>
              <a:t>Code</a:t>
            </a:r>
            <a:endParaRPr lang="en-US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492896"/>
            <a:ext cx="9134391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i="1" dirty="0"/>
              <a:t>I </a:t>
            </a:r>
            <a:r>
              <a:rPr lang="pl-PL" sz="2800" i="1" dirty="0" err="1"/>
              <a:t>could</a:t>
            </a:r>
            <a:r>
              <a:rPr lang="pl-PL" sz="2800" i="1" dirty="0"/>
              <a:t> list </a:t>
            </a:r>
            <a:r>
              <a:rPr lang="pl-PL" sz="2800" i="1" dirty="0" err="1"/>
              <a:t>all</a:t>
            </a:r>
            <a:r>
              <a:rPr lang="pl-PL" sz="2800" i="1" dirty="0"/>
              <a:t> of the </a:t>
            </a:r>
            <a:r>
              <a:rPr lang="pl-PL" sz="2800" i="1" dirty="0" err="1"/>
              <a:t>qualities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I </a:t>
            </a:r>
            <a:r>
              <a:rPr lang="pl-PL" sz="2800" i="1" dirty="0" err="1"/>
              <a:t>notice</a:t>
            </a:r>
            <a:r>
              <a:rPr lang="pl-PL" sz="2800" i="1" dirty="0"/>
              <a:t> in </a:t>
            </a:r>
            <a:r>
              <a:rPr lang="pl-PL" sz="2800" i="1" dirty="0" err="1"/>
              <a:t>clean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, but </a:t>
            </a:r>
            <a:r>
              <a:rPr lang="pl-PL" sz="2800" i="1" dirty="0" err="1"/>
              <a:t>there</a:t>
            </a:r>
            <a:r>
              <a:rPr lang="pl-PL" sz="2800" i="1" dirty="0"/>
              <a:t> </a:t>
            </a:r>
            <a:r>
              <a:rPr lang="pl-PL" sz="2800" i="1" dirty="0" err="1"/>
              <a:t>is</a:t>
            </a:r>
            <a:r>
              <a:rPr lang="pl-PL" sz="2800" i="1" dirty="0"/>
              <a:t> one </a:t>
            </a:r>
            <a:r>
              <a:rPr lang="pl-PL" sz="2800" i="1" dirty="0" err="1"/>
              <a:t>overarching</a:t>
            </a:r>
            <a:r>
              <a:rPr lang="pl-PL" sz="2800" i="1" dirty="0"/>
              <a:t> </a:t>
            </a:r>
            <a:r>
              <a:rPr lang="pl-PL" sz="2800" i="1" dirty="0" err="1"/>
              <a:t>quality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</a:t>
            </a:r>
            <a:r>
              <a:rPr lang="pl-PL" sz="2800" i="1" dirty="0" err="1"/>
              <a:t>leads</a:t>
            </a:r>
            <a:r>
              <a:rPr lang="pl-PL" sz="2800" i="1" dirty="0"/>
              <a:t> to </a:t>
            </a:r>
            <a:r>
              <a:rPr lang="pl-PL" sz="2800" i="1" dirty="0" err="1"/>
              <a:t>all</a:t>
            </a:r>
            <a:r>
              <a:rPr lang="pl-PL" sz="2800" i="1" dirty="0"/>
              <a:t> of </a:t>
            </a:r>
            <a:r>
              <a:rPr lang="pl-PL" sz="2800" i="1" dirty="0" err="1"/>
              <a:t>them</a:t>
            </a:r>
            <a:r>
              <a:rPr lang="pl-PL" sz="2800" i="1" dirty="0"/>
              <a:t>. </a:t>
            </a:r>
            <a:r>
              <a:rPr lang="pl-PL" sz="2800" b="1" i="1" dirty="0" err="1"/>
              <a:t>Clean</a:t>
            </a:r>
            <a:r>
              <a:rPr lang="pl-PL" sz="2800" b="1" i="1" dirty="0"/>
              <a:t> </a:t>
            </a:r>
            <a:r>
              <a:rPr lang="pl-PL" sz="2800" b="1" i="1" dirty="0" err="1"/>
              <a:t>code</a:t>
            </a:r>
            <a:r>
              <a:rPr lang="pl-PL" sz="2800" b="1" i="1" dirty="0"/>
              <a:t> </a:t>
            </a:r>
            <a:r>
              <a:rPr lang="pl-PL" sz="2800" b="1" i="1" dirty="0" err="1"/>
              <a:t>always</a:t>
            </a:r>
            <a:r>
              <a:rPr lang="pl-PL" sz="2800" b="1" i="1" dirty="0"/>
              <a:t> </a:t>
            </a:r>
            <a:r>
              <a:rPr lang="pl-PL" sz="2800" b="1" i="1" dirty="0" err="1"/>
              <a:t>looks</a:t>
            </a:r>
            <a:r>
              <a:rPr lang="pl-PL" sz="2800" b="1" i="1" dirty="0"/>
              <a:t> </a:t>
            </a:r>
            <a:r>
              <a:rPr lang="pl-PL" sz="2800" b="1" i="1" dirty="0" err="1"/>
              <a:t>like</a:t>
            </a:r>
            <a:r>
              <a:rPr lang="pl-PL" sz="2800" b="1" i="1" dirty="0"/>
              <a:t> </a:t>
            </a:r>
            <a:r>
              <a:rPr lang="pl-PL" sz="2800" b="1" i="1" dirty="0" err="1"/>
              <a:t>it</a:t>
            </a:r>
            <a:r>
              <a:rPr lang="pl-PL" sz="2800" b="1" i="1" dirty="0"/>
              <a:t> was </a:t>
            </a:r>
            <a:r>
              <a:rPr lang="pl-PL" sz="2800" b="1" i="1" dirty="0" err="1"/>
              <a:t>written</a:t>
            </a:r>
            <a:r>
              <a:rPr lang="pl-PL" sz="2800" b="1" i="1" dirty="0"/>
              <a:t> by </a:t>
            </a:r>
            <a:r>
              <a:rPr lang="pl-PL" sz="2800" b="1" i="1" dirty="0" err="1"/>
              <a:t>someone</a:t>
            </a:r>
            <a:r>
              <a:rPr lang="pl-PL" sz="2800" b="1" i="1" dirty="0"/>
              <a:t> </a:t>
            </a:r>
            <a:r>
              <a:rPr lang="pl-PL" sz="2800" b="1" i="1" dirty="0" err="1"/>
              <a:t>who</a:t>
            </a:r>
            <a:r>
              <a:rPr lang="pl-PL" sz="2800" b="1" i="1" dirty="0"/>
              <a:t> </a:t>
            </a:r>
            <a:r>
              <a:rPr lang="pl-PL" sz="2800" b="1" i="1" dirty="0" err="1"/>
              <a:t>cares</a:t>
            </a:r>
            <a:r>
              <a:rPr lang="pl-PL" sz="2800" b="1" i="1" dirty="0"/>
              <a:t>.</a:t>
            </a:r>
            <a:r>
              <a:rPr lang="pl-PL" sz="2800" i="1" dirty="0"/>
              <a:t> </a:t>
            </a:r>
            <a:r>
              <a:rPr lang="pl-PL" sz="2800" i="1" dirty="0" err="1"/>
              <a:t>There</a:t>
            </a:r>
            <a:r>
              <a:rPr lang="pl-PL" sz="2800" i="1" dirty="0"/>
              <a:t> </a:t>
            </a:r>
            <a:r>
              <a:rPr lang="pl-PL" sz="2800" i="1" dirty="0" err="1"/>
              <a:t>is</a:t>
            </a:r>
            <a:r>
              <a:rPr lang="pl-PL" sz="2800" i="1" dirty="0"/>
              <a:t> </a:t>
            </a:r>
            <a:r>
              <a:rPr lang="pl-PL" sz="2800" b="1" i="1" dirty="0" err="1"/>
              <a:t>nothing</a:t>
            </a:r>
            <a:r>
              <a:rPr lang="pl-PL" sz="2800" b="1" i="1" dirty="0"/>
              <a:t> </a:t>
            </a:r>
            <a:r>
              <a:rPr lang="pl-PL" sz="2800" b="1" i="1" dirty="0" err="1"/>
              <a:t>obvious</a:t>
            </a:r>
            <a:r>
              <a:rPr lang="pl-PL" sz="2800" b="1" i="1" dirty="0"/>
              <a:t> </a:t>
            </a:r>
            <a:r>
              <a:rPr lang="pl-PL" sz="2800" b="1" i="1" dirty="0" err="1"/>
              <a:t>that</a:t>
            </a:r>
            <a:r>
              <a:rPr lang="pl-PL" sz="2800" b="1" i="1" dirty="0"/>
              <a:t> </a:t>
            </a:r>
            <a:r>
              <a:rPr lang="pl-PL" sz="2800" b="1" i="1" dirty="0" err="1"/>
              <a:t>you</a:t>
            </a:r>
            <a:r>
              <a:rPr lang="pl-PL" sz="2800" b="1" i="1" dirty="0"/>
              <a:t> </a:t>
            </a:r>
            <a:r>
              <a:rPr lang="pl-PL" sz="2800" b="1" i="1" dirty="0" err="1"/>
              <a:t>can</a:t>
            </a:r>
            <a:r>
              <a:rPr lang="pl-PL" sz="2800" b="1" i="1" dirty="0"/>
              <a:t> do to </a:t>
            </a:r>
            <a:r>
              <a:rPr lang="pl-PL" sz="2800" b="1" i="1" dirty="0" err="1"/>
              <a:t>make</a:t>
            </a:r>
            <a:r>
              <a:rPr lang="pl-PL" sz="2800" b="1" i="1" dirty="0"/>
              <a:t> </a:t>
            </a:r>
            <a:r>
              <a:rPr lang="pl-PL" sz="2800" b="1" i="1" dirty="0" err="1"/>
              <a:t>it</a:t>
            </a:r>
            <a:r>
              <a:rPr lang="pl-PL" sz="2800" b="1" i="1" dirty="0"/>
              <a:t> </a:t>
            </a:r>
            <a:r>
              <a:rPr lang="pl-PL" sz="2800" b="1" i="1" dirty="0" err="1"/>
              <a:t>better</a:t>
            </a:r>
            <a:r>
              <a:rPr lang="pl-PL" sz="2800" i="1" dirty="0"/>
              <a:t>. </a:t>
            </a:r>
            <a:r>
              <a:rPr lang="pl-PL" sz="2800" i="1" dirty="0" err="1"/>
              <a:t>All</a:t>
            </a:r>
            <a:r>
              <a:rPr lang="pl-PL" sz="2800" i="1" dirty="0"/>
              <a:t> of </a:t>
            </a:r>
            <a:r>
              <a:rPr lang="pl-PL" sz="2800" i="1" dirty="0" err="1"/>
              <a:t>those</a:t>
            </a:r>
            <a:r>
              <a:rPr lang="pl-PL" sz="2800" i="1" dirty="0"/>
              <a:t> </a:t>
            </a:r>
            <a:r>
              <a:rPr lang="pl-PL" sz="2800" i="1" dirty="0" err="1"/>
              <a:t>things</a:t>
            </a:r>
            <a:r>
              <a:rPr lang="pl-PL" sz="2800" i="1" dirty="0"/>
              <a:t> </a:t>
            </a:r>
            <a:r>
              <a:rPr lang="pl-PL" sz="2800" i="1" dirty="0" err="1"/>
              <a:t>were</a:t>
            </a:r>
            <a:r>
              <a:rPr lang="pl-PL" sz="2800" i="1" dirty="0"/>
              <a:t> </a:t>
            </a:r>
            <a:r>
              <a:rPr lang="pl-PL" sz="2800" i="1" dirty="0" err="1"/>
              <a:t>thought</a:t>
            </a:r>
            <a:r>
              <a:rPr lang="pl-PL" sz="2800" i="1" dirty="0"/>
              <a:t> </a:t>
            </a:r>
            <a:r>
              <a:rPr lang="pl-PL" sz="2800" i="1" dirty="0" err="1"/>
              <a:t>about</a:t>
            </a:r>
            <a:r>
              <a:rPr lang="pl-PL" sz="2800" i="1" dirty="0"/>
              <a:t> by the </a:t>
            </a:r>
            <a:r>
              <a:rPr lang="pl-PL" sz="2800" i="1" dirty="0" err="1"/>
              <a:t>code’s</a:t>
            </a:r>
            <a:r>
              <a:rPr lang="pl-PL" sz="2800" i="1" dirty="0"/>
              <a:t> </a:t>
            </a:r>
            <a:r>
              <a:rPr lang="pl-PL" sz="2800" i="1" dirty="0" err="1"/>
              <a:t>author</a:t>
            </a:r>
            <a:r>
              <a:rPr lang="pl-PL" sz="2800" i="1" dirty="0"/>
              <a:t>, and </a:t>
            </a:r>
            <a:r>
              <a:rPr lang="pl-PL" sz="2800" i="1" dirty="0" err="1"/>
              <a:t>if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try</a:t>
            </a:r>
            <a:r>
              <a:rPr lang="pl-PL" sz="2800" i="1" dirty="0"/>
              <a:t> to </a:t>
            </a:r>
            <a:r>
              <a:rPr lang="pl-PL" sz="2800" i="1" dirty="0" err="1"/>
              <a:t>imagine</a:t>
            </a:r>
            <a:r>
              <a:rPr lang="pl-PL" sz="2800" i="1" dirty="0"/>
              <a:t> </a:t>
            </a:r>
            <a:r>
              <a:rPr lang="pl-PL" sz="2800" i="1" dirty="0" err="1"/>
              <a:t>improvements</a:t>
            </a:r>
            <a:r>
              <a:rPr lang="pl-PL" sz="2800" i="1" dirty="0"/>
              <a:t>,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led</a:t>
            </a:r>
            <a:r>
              <a:rPr lang="pl-PL" sz="2800" i="1" dirty="0"/>
              <a:t> </a:t>
            </a:r>
            <a:r>
              <a:rPr lang="pl-PL" sz="2800" i="1" dirty="0" err="1"/>
              <a:t>back</a:t>
            </a:r>
            <a:r>
              <a:rPr lang="pl-PL" sz="2800" i="1" dirty="0"/>
              <a:t> to </a:t>
            </a:r>
            <a:r>
              <a:rPr lang="pl-PL" sz="2800" i="1" dirty="0" err="1"/>
              <a:t>where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, </a:t>
            </a:r>
            <a:r>
              <a:rPr lang="pl-PL" sz="2800" i="1" dirty="0" err="1"/>
              <a:t>sitting</a:t>
            </a:r>
            <a:r>
              <a:rPr lang="pl-PL" sz="2800" i="1" dirty="0"/>
              <a:t> in </a:t>
            </a:r>
            <a:r>
              <a:rPr lang="pl-PL" sz="2800" i="1" dirty="0" err="1"/>
              <a:t>appreciation</a:t>
            </a:r>
            <a:r>
              <a:rPr lang="pl-PL" sz="2800" i="1" dirty="0"/>
              <a:t> of the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someone</a:t>
            </a:r>
            <a:r>
              <a:rPr lang="pl-PL" sz="2800" i="1" dirty="0"/>
              <a:t> </a:t>
            </a:r>
            <a:r>
              <a:rPr lang="pl-PL" sz="2800" i="1" dirty="0" err="1"/>
              <a:t>left</a:t>
            </a:r>
            <a:r>
              <a:rPr lang="pl-PL" sz="2800" i="1" dirty="0"/>
              <a:t> for </a:t>
            </a:r>
            <a:r>
              <a:rPr lang="pl-PL" sz="2800" i="1" dirty="0" err="1"/>
              <a:t>you</a:t>
            </a:r>
            <a:r>
              <a:rPr lang="pl-PL" sz="2800" i="1" dirty="0"/>
              <a:t>—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written</a:t>
            </a:r>
            <a:r>
              <a:rPr lang="pl-PL" sz="2800" i="1" dirty="0"/>
              <a:t> by </a:t>
            </a:r>
            <a:r>
              <a:rPr lang="pl-PL" sz="2800" i="1" dirty="0" err="1"/>
              <a:t>someone</a:t>
            </a:r>
            <a:r>
              <a:rPr lang="pl-PL" sz="2800" i="1" dirty="0"/>
              <a:t> </a:t>
            </a:r>
            <a:r>
              <a:rPr lang="pl-PL" sz="2800" i="1" dirty="0" err="1"/>
              <a:t>who</a:t>
            </a:r>
            <a:r>
              <a:rPr lang="pl-PL" sz="2800" i="1" dirty="0"/>
              <a:t> </a:t>
            </a:r>
            <a:r>
              <a:rPr lang="pl-PL" sz="2800" i="1" dirty="0" err="1"/>
              <a:t>cared</a:t>
            </a:r>
            <a:r>
              <a:rPr lang="pl-PL" sz="2800" i="1" dirty="0"/>
              <a:t> </a:t>
            </a:r>
            <a:r>
              <a:rPr lang="pl-PL" sz="2800" i="1" dirty="0" err="1"/>
              <a:t>deeply</a:t>
            </a:r>
            <a:r>
              <a:rPr lang="pl-PL" sz="2800" i="1" dirty="0"/>
              <a:t> </a:t>
            </a:r>
            <a:r>
              <a:rPr lang="pl-PL" sz="2800" i="1" dirty="0" err="1"/>
              <a:t>about</a:t>
            </a:r>
            <a:r>
              <a:rPr lang="pl-PL" sz="2800" i="1" dirty="0"/>
              <a:t> the </a:t>
            </a:r>
            <a:r>
              <a:rPr lang="pl-PL" sz="2800" i="1" dirty="0" err="1"/>
              <a:t>craft</a:t>
            </a:r>
            <a:r>
              <a:rPr lang="pl-PL" sz="28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02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692696"/>
            <a:ext cx="9468543" cy="1319808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br>
              <a:rPr lang="pl-PL" dirty="0"/>
            </a:br>
            <a:r>
              <a:rPr lang="pl-PL" sz="2700" dirty="0" err="1"/>
              <a:t>Ward</a:t>
            </a:r>
            <a:r>
              <a:rPr lang="pl-PL" sz="2700" dirty="0"/>
              <a:t> Cunningham, </a:t>
            </a:r>
            <a:r>
              <a:rPr lang="pl-PL" sz="2700" dirty="0" err="1"/>
              <a:t>inventor</a:t>
            </a:r>
            <a:r>
              <a:rPr lang="pl-PL" sz="2700" dirty="0"/>
              <a:t> of Wiki and Fit, co-</a:t>
            </a:r>
            <a:r>
              <a:rPr lang="pl-PL" sz="2700" dirty="0" err="1"/>
              <a:t>inventor</a:t>
            </a:r>
            <a:r>
              <a:rPr lang="pl-PL" sz="2700" dirty="0"/>
              <a:t> of Extreme Programming</a:t>
            </a:r>
            <a:endParaRPr lang="en-US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996952"/>
            <a:ext cx="9134391" cy="36107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know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working</a:t>
            </a:r>
            <a:r>
              <a:rPr lang="pl-PL" sz="2800" i="1" dirty="0"/>
              <a:t> with </a:t>
            </a:r>
            <a:r>
              <a:rPr lang="pl-PL" sz="2800" i="1" dirty="0" err="1"/>
              <a:t>clean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when</a:t>
            </a:r>
            <a:r>
              <a:rPr lang="pl-PL" sz="2800" i="1" dirty="0"/>
              <a:t> </a:t>
            </a:r>
            <a:r>
              <a:rPr lang="pl-PL" sz="2800" i="1" dirty="0" err="1"/>
              <a:t>each</a:t>
            </a:r>
            <a:r>
              <a:rPr lang="pl-PL" sz="2800" i="1" dirty="0"/>
              <a:t> </a:t>
            </a:r>
            <a:r>
              <a:rPr lang="pl-PL" sz="2800" i="1" dirty="0" err="1"/>
              <a:t>routine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read</a:t>
            </a:r>
            <a:r>
              <a:rPr lang="pl-PL" sz="2800" i="1" dirty="0"/>
              <a:t> </a:t>
            </a:r>
            <a:r>
              <a:rPr lang="pl-PL" sz="2800" i="1" dirty="0" err="1"/>
              <a:t>turns</a:t>
            </a:r>
            <a:r>
              <a:rPr lang="pl-PL" sz="2800" i="1" dirty="0"/>
              <a:t> out to be </a:t>
            </a:r>
            <a:r>
              <a:rPr lang="pl-PL" sz="2800" b="1" i="1" dirty="0" err="1"/>
              <a:t>pretty</a:t>
            </a:r>
            <a:r>
              <a:rPr lang="pl-PL" sz="2800" b="1" i="1" dirty="0"/>
              <a:t> much </a:t>
            </a:r>
            <a:r>
              <a:rPr lang="pl-PL" sz="2800" b="1" i="1" dirty="0" err="1"/>
              <a:t>what</a:t>
            </a:r>
            <a:r>
              <a:rPr lang="pl-PL" sz="2800" b="1" i="1" dirty="0"/>
              <a:t> </a:t>
            </a:r>
            <a:r>
              <a:rPr lang="pl-PL" sz="2800" b="1" i="1" dirty="0" err="1"/>
              <a:t>you</a:t>
            </a:r>
            <a:r>
              <a:rPr lang="pl-PL" sz="2800" b="1" i="1" dirty="0"/>
              <a:t> </a:t>
            </a:r>
            <a:r>
              <a:rPr lang="pl-PL" sz="2800" b="1" i="1" dirty="0" err="1"/>
              <a:t>expected</a:t>
            </a:r>
            <a:r>
              <a:rPr lang="pl-PL" sz="2800" i="1" dirty="0"/>
              <a:t>.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can</a:t>
            </a:r>
            <a:r>
              <a:rPr lang="pl-PL" sz="2800" i="1" dirty="0"/>
              <a:t> </a:t>
            </a:r>
            <a:r>
              <a:rPr lang="pl-PL" sz="2800" i="1" dirty="0" err="1"/>
              <a:t>call</a:t>
            </a:r>
            <a:r>
              <a:rPr lang="pl-PL" sz="2800" i="1" dirty="0"/>
              <a:t> </a:t>
            </a:r>
            <a:r>
              <a:rPr lang="pl-PL" sz="2800" i="1" dirty="0" err="1"/>
              <a:t>it</a:t>
            </a:r>
            <a:r>
              <a:rPr lang="pl-PL" sz="2800" i="1" dirty="0"/>
              <a:t> </a:t>
            </a:r>
            <a:r>
              <a:rPr lang="pl-PL" sz="2800" i="1" dirty="0" err="1"/>
              <a:t>beautiful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when</a:t>
            </a:r>
            <a:r>
              <a:rPr lang="pl-PL" sz="2800" i="1" dirty="0"/>
              <a:t> the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also</a:t>
            </a:r>
            <a:r>
              <a:rPr lang="pl-PL" sz="2800" i="1" dirty="0"/>
              <a:t> </a:t>
            </a:r>
            <a:r>
              <a:rPr lang="pl-PL" sz="2800" i="1" dirty="0" err="1"/>
              <a:t>makes</a:t>
            </a:r>
            <a:r>
              <a:rPr lang="pl-PL" sz="2800" i="1" dirty="0"/>
              <a:t> </a:t>
            </a:r>
            <a:r>
              <a:rPr lang="pl-PL" sz="2800" i="1" dirty="0" err="1"/>
              <a:t>it</a:t>
            </a:r>
            <a:r>
              <a:rPr lang="pl-PL" sz="2800" i="1" dirty="0"/>
              <a:t> </a:t>
            </a:r>
            <a:r>
              <a:rPr lang="pl-PL" sz="2800" i="1" dirty="0" err="1"/>
              <a:t>look</a:t>
            </a:r>
            <a:r>
              <a:rPr lang="pl-PL" sz="2800" i="1" dirty="0"/>
              <a:t> </a:t>
            </a:r>
            <a:r>
              <a:rPr lang="pl-PL" sz="2800" i="1" dirty="0" err="1"/>
              <a:t>like</a:t>
            </a:r>
            <a:r>
              <a:rPr lang="pl-PL" sz="2800" i="1" dirty="0"/>
              <a:t> the </a:t>
            </a:r>
            <a:r>
              <a:rPr lang="pl-PL" sz="2800" i="1" dirty="0" err="1"/>
              <a:t>language</a:t>
            </a:r>
            <a:r>
              <a:rPr lang="pl-PL" sz="2800" i="1" dirty="0"/>
              <a:t> was </a:t>
            </a:r>
            <a:r>
              <a:rPr lang="pl-PL" sz="2800" i="1" dirty="0" err="1"/>
              <a:t>made</a:t>
            </a:r>
            <a:r>
              <a:rPr lang="pl-PL" sz="2800" i="1" dirty="0"/>
              <a:t> for the problem.</a:t>
            </a:r>
          </a:p>
        </p:txBody>
      </p:sp>
    </p:spTree>
    <p:extLst>
      <p:ext uri="{BB962C8B-B14F-4D97-AF65-F5344CB8AC3E}">
        <p14:creationId xmlns:p14="http://schemas.microsoft.com/office/powerpoint/2010/main" val="303420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purl.org/dc/elements/1.1/"/>
    <ds:schemaRef ds:uri="http://purl.org/dc/dcmitype/"/>
    <ds:schemaRef ds:uri="http://schemas.microsoft.com/office/2006/documentManagement/types"/>
    <ds:schemaRef ds:uri="4873beb7-5857-4685-be1f-d57550cc96cc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49741</TotalTime>
  <Words>1541</Words>
  <Application>Microsoft Macintosh PowerPoint</Application>
  <PresentationFormat>Custom</PresentationFormat>
  <Paragraphs>334</Paragraphs>
  <Slides>57</Slides>
  <Notes>0</Notes>
  <HiddenSlides>5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1" baseType="lpstr">
      <vt:lpstr>Arial</vt:lpstr>
      <vt:lpstr>Corbel</vt:lpstr>
      <vt:lpstr>Menlo</vt:lpstr>
      <vt:lpstr>Digital Blue Tunnel 16x9</vt:lpstr>
      <vt:lpstr>Clean code in Go</vt:lpstr>
      <vt:lpstr>Whoami</vt:lpstr>
      <vt:lpstr>Thesis </vt:lpstr>
      <vt:lpstr>Agenda</vt:lpstr>
      <vt:lpstr>github.com/mateuszdyminski/clean</vt:lpstr>
      <vt:lpstr>Clean Code definition(s)</vt:lpstr>
      <vt:lpstr>Clean Code definition Bjarne Stroustrup - inventor of C++</vt:lpstr>
      <vt:lpstr>Clean Code definition Michael Feathers - author of Working Effectively with Legacy Code</vt:lpstr>
      <vt:lpstr>Clean Code definition Ward Cunningham, inventor of Wiki and Fit, co-inventor of Extreme Programming</vt:lpstr>
      <vt:lpstr>Uncle Bob about Ward Cunningham definition of Clean Code</vt:lpstr>
      <vt:lpstr>Go history</vt:lpstr>
      <vt:lpstr>Go timeline</vt:lpstr>
      <vt:lpstr>Why Google created Golang?</vt:lpstr>
      <vt:lpstr>Google - observations</vt:lpstr>
      <vt:lpstr>Golang - assumptions</vt:lpstr>
      <vt:lpstr>Ward’s definition of Clean Code</vt:lpstr>
      <vt:lpstr>Why I think that Go supports clean code by its design</vt:lpstr>
      <vt:lpstr>Go does not compete on features</vt:lpstr>
      <vt:lpstr>Golang does not compete on features</vt:lpstr>
      <vt:lpstr>Golang does not compete on features</vt:lpstr>
      <vt:lpstr>Missing map/reduce/filter</vt:lpstr>
      <vt:lpstr>Small Specification</vt:lpstr>
      <vt:lpstr>Small specification</vt:lpstr>
      <vt:lpstr>A bit primitive but very concise </vt:lpstr>
      <vt:lpstr>A bit primitive but very concise </vt:lpstr>
      <vt:lpstr>Dead simple syntax</vt:lpstr>
      <vt:lpstr>Dead simple syntax</vt:lpstr>
      <vt:lpstr>Dependencies</vt:lpstr>
      <vt:lpstr>Dependencies</vt:lpstr>
      <vt:lpstr>No inheritance</vt:lpstr>
      <vt:lpstr>No inheritance</vt:lpstr>
      <vt:lpstr>No overloading</vt:lpstr>
      <vt:lpstr>No overloading</vt:lpstr>
      <vt:lpstr>No exceptions</vt:lpstr>
      <vt:lpstr>No exceptions</vt:lpstr>
      <vt:lpstr>Error handling</vt:lpstr>
      <vt:lpstr>Error handling</vt:lpstr>
      <vt:lpstr>Error handling</vt:lpstr>
      <vt:lpstr>Error handling</vt:lpstr>
      <vt:lpstr>No generics</vt:lpstr>
      <vt:lpstr>No generics</vt:lpstr>
      <vt:lpstr>No generics</vt:lpstr>
      <vt:lpstr>No func/struct annotations</vt:lpstr>
      <vt:lpstr>No func/struct annotation</vt:lpstr>
      <vt:lpstr>Auto formatter</vt:lpstr>
      <vt:lpstr>Build-In auto formatter</vt:lpstr>
      <vt:lpstr>Linters</vt:lpstr>
      <vt:lpstr>Linters</vt:lpstr>
      <vt:lpstr>Linters</vt:lpstr>
      <vt:lpstr>Documentation</vt:lpstr>
      <vt:lpstr>Documentation</vt:lpstr>
      <vt:lpstr>But sometimes Go is not clean</vt:lpstr>
      <vt:lpstr>Go concurrency sometime is not Clean</vt:lpstr>
      <vt:lpstr>Summary</vt:lpstr>
      <vt:lpstr>Summary</vt:lpstr>
      <vt:lpstr>Summary</vt:lpstr>
      <vt:lpstr>Thank you!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Dyminski, Mateusz (Nokia - PL/Wroclaw)</dc:creator>
  <cp:lastModifiedBy>Dyminski, Mateusz (Nokia - PL/Wroclaw)</cp:lastModifiedBy>
  <cp:revision>213</cp:revision>
  <dcterms:created xsi:type="dcterms:W3CDTF">2017-11-07T10:40:10Z</dcterms:created>
  <dcterms:modified xsi:type="dcterms:W3CDTF">2018-11-06T23:15:32Z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